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Montserrat" charset="1" panose="00000500000000000000"/>
      <p:regular r:id="rId12"/>
    </p:embeddedFont>
    <p:embeddedFont>
      <p:font typeface="Montserrat Bold" charset="1" panose="00000600000000000000"/>
      <p:regular r:id="rId13"/>
    </p:embeddedFont>
    <p:embeddedFont>
      <p:font typeface="Montserrat Italics" charset="1" panose="00000500000000000000"/>
      <p:regular r:id="rId14"/>
    </p:embeddedFont>
    <p:embeddedFont>
      <p:font typeface="Montserrat Bold Italics" charset="1" panose="00000600000000000000"/>
      <p:regular r:id="rId15"/>
    </p:embeddedFont>
    <p:embeddedFont>
      <p:font typeface="HK Grotesk" charset="1" panose="00000500000000000000"/>
      <p:regular r:id="rId16"/>
    </p:embeddedFont>
    <p:embeddedFont>
      <p:font typeface="HK Grotesk Bold" charset="1" panose="00000800000000000000"/>
      <p:regular r:id="rId17"/>
    </p:embeddedFont>
    <p:embeddedFont>
      <p:font typeface="HK Grotesk Italics" charset="1" panose="00000500000000000000"/>
      <p:regular r:id="rId18"/>
    </p:embeddedFont>
    <p:embeddedFont>
      <p:font typeface="HK Grotesk Bold Italics" charset="1" panose="00000800000000000000"/>
      <p:regular r:id="rId19"/>
    </p:embeddedFont>
    <p:embeddedFont>
      <p:font typeface="HK Grotesk Light" charset="1" panose="00000400000000000000"/>
      <p:regular r:id="rId20"/>
    </p:embeddedFont>
    <p:embeddedFont>
      <p:font typeface="HK Grotesk Light Italics" charset="1" panose="00000400000000000000"/>
      <p:regular r:id="rId21"/>
    </p:embeddedFont>
    <p:embeddedFont>
      <p:font typeface="HK Grotesk Medium" charset="1" panose="00000600000000000000"/>
      <p:regular r:id="rId22"/>
    </p:embeddedFont>
    <p:embeddedFont>
      <p:font typeface="HK Grotesk Medium Italics" charset="1" panose="00000600000000000000"/>
      <p:regular r:id="rId23"/>
    </p:embeddedFont>
    <p:embeddedFont>
      <p:font typeface="HK Grotesk Semi-Bold" charset="1" panose="00000700000000000000"/>
      <p:regular r:id="rId24"/>
    </p:embeddedFont>
    <p:embeddedFont>
      <p:font typeface="HK Grotesk Semi-Bold Italics" charset="1" panose="00000700000000000000"/>
      <p:regular r:id="rId25"/>
    </p:embeddedFont>
    <p:embeddedFont>
      <p:font typeface="Now Bold" charset="1" panose="00000800000000000000"/>
      <p:regular r:id="rId26"/>
    </p:embeddedFont>
    <p:embeddedFont>
      <p:font typeface="Now Bold Bold" charset="1" panose="00000A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56" Target="slides/slide29.xml" Type="http://schemas.openxmlformats.org/officeDocument/2006/relationships/slide"/><Relationship Id="rId57" Target="slides/slide30.xml" Type="http://schemas.openxmlformats.org/officeDocument/2006/relationships/slide"/><Relationship Id="rId58" Target="slides/slide31.xml" Type="http://schemas.openxmlformats.org/officeDocument/2006/relationships/slide"/><Relationship Id="rId59" Target="slides/slide32.xml" Type="http://schemas.openxmlformats.org/officeDocument/2006/relationships/slide"/><Relationship Id="rId6" Target="fonts/font6.fntdata" Type="http://schemas.openxmlformats.org/officeDocument/2006/relationships/font"/><Relationship Id="rId60" Target="slides/slide33.xml" Type="http://schemas.openxmlformats.org/officeDocument/2006/relationships/slide"/><Relationship Id="rId61" Target="slides/slide34.xml" Type="http://schemas.openxmlformats.org/officeDocument/2006/relationships/slide"/><Relationship Id="rId62" Target="slides/slide35.xml" Type="http://schemas.openxmlformats.org/officeDocument/2006/relationships/slide"/><Relationship Id="rId63" Target="slides/slide36.xml" Type="http://schemas.openxmlformats.org/officeDocument/2006/relationships/slide"/><Relationship Id="rId64" Target="slides/slide37.xml" Type="http://schemas.openxmlformats.org/officeDocument/2006/relationships/slide"/><Relationship Id="rId65" Target="slides/slide38.xml" Type="http://schemas.openxmlformats.org/officeDocument/2006/relationships/slide"/><Relationship Id="rId66" Target="slides/slide39.xml" Type="http://schemas.openxmlformats.org/officeDocument/2006/relationships/slide"/><Relationship Id="rId67" Target="slides/slide40.xml" Type="http://schemas.openxmlformats.org/officeDocument/2006/relationships/slide"/><Relationship Id="rId68" Target="slides/slide41.xml" Type="http://schemas.openxmlformats.org/officeDocument/2006/relationships/slide"/><Relationship Id="rId69" Target="slides/slide42.xml" Type="http://schemas.openxmlformats.org/officeDocument/2006/relationships/slide"/><Relationship Id="rId7" Target="fonts/font7.fntdata" Type="http://schemas.openxmlformats.org/officeDocument/2006/relationships/font"/><Relationship Id="rId70" Target="slides/slide43.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jpe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6.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7.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6.jpeg" Type="http://schemas.openxmlformats.org/officeDocument/2006/relationships/image"/><Relationship Id="rId7" Target="../media/image7.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8.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9.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0.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1.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2.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6.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5.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3.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4.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5.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6.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7.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8.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29.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0.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0.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1.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2.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3.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6.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6.jpe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4.jpeg" Type="http://schemas.openxmlformats.org/officeDocument/2006/relationships/image"/><Relationship Id="rId4" Target="https://www.youtube.com/watch?v=1opcVKmjKt4" TargetMode="External" Type="http://schemas.openxmlformats.org/officeDocument/2006/relationships/video"/></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jpe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jpeg" Type="http://schemas.openxmlformats.org/officeDocument/2006/relationships/image"/><Relationship Id="rId7" Target="../media/VAFaLWVUctw.mp4" Type="http://schemas.openxmlformats.org/officeDocument/2006/relationships/video"/><Relationship Id="rId8" Target="../media/VAFaLWVUctw.mp4" Type="http://schemas.microsoft.com/office/2007/relationships/media"/></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10" Target="../media/VAFaLWX9YTs.mp4" Type="http://schemas.microsoft.com/office/2007/relationships/media"/><Relationship Id="rId2" Target="../media/image40.jpeg" Type="http://schemas.openxmlformats.org/officeDocument/2006/relationships/image"/><Relationship Id="rId3" Target="../media/VAFaLZMLfCU.mp4" Type="http://schemas.openxmlformats.org/officeDocument/2006/relationships/video"/><Relationship Id="rId4" Target="../media/VAFaLZMLfCU.mp4" Type="http://schemas.microsoft.com/office/2007/relationships/media"/><Relationship Id="rId5" Target="../media/image41.jpeg" Type="http://schemas.openxmlformats.org/officeDocument/2006/relationships/image"/><Relationship Id="rId6" Target="../media/VAFaLaz8C_E.mp4" Type="http://schemas.openxmlformats.org/officeDocument/2006/relationships/video"/><Relationship Id="rId7" Target="../media/VAFaLaz8C_E.mp4" Type="http://schemas.microsoft.com/office/2007/relationships/media"/><Relationship Id="rId8" Target="../media/image42.jpeg" Type="http://schemas.openxmlformats.org/officeDocument/2006/relationships/image"/><Relationship Id="rId9" Target="../media/VAFaLWX9YTs.mp4" Type="http://schemas.openxmlformats.org/officeDocument/2006/relationships/video"/></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10" Target="../media/VAFaLc6u7eg.mp4" Type="http://schemas.microsoft.com/office/2007/relationships/media"/><Relationship Id="rId2" Target="../media/image43.jpeg" Type="http://schemas.openxmlformats.org/officeDocument/2006/relationships/image"/><Relationship Id="rId3" Target="../media/VAFaLXuT5Xs.mp4" Type="http://schemas.openxmlformats.org/officeDocument/2006/relationships/video"/><Relationship Id="rId4" Target="../media/VAFaLXuT5Xs.mp4" Type="http://schemas.microsoft.com/office/2007/relationships/media"/><Relationship Id="rId5" Target="../media/image44.jpeg" Type="http://schemas.openxmlformats.org/officeDocument/2006/relationships/image"/><Relationship Id="rId6" Target="../media/VAFaLeUJyRI.mp4" Type="http://schemas.openxmlformats.org/officeDocument/2006/relationships/video"/><Relationship Id="rId7" Target="../media/VAFaLeUJyRI.mp4" Type="http://schemas.microsoft.com/office/2007/relationships/media"/><Relationship Id="rId8" Target="../media/image45.jpeg" Type="http://schemas.openxmlformats.org/officeDocument/2006/relationships/image"/><Relationship Id="rId9" Target="../media/VAFaLc6u7eg.mp4" Type="http://schemas.openxmlformats.org/officeDocument/2006/relationships/video"/></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pn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6.jpeg" Type="http://schemas.openxmlformats.org/officeDocument/2006/relationships/image"/><Relationship Id="rId7" Target="../media/image34.jpeg" Type="http://schemas.openxmlformats.org/officeDocument/2006/relationships/image"/><Relationship Id="rId8" Target="https://www.youtube.com/watch?v=_XOWhA1dK7Y" TargetMode="External" Type="http://schemas.openxmlformats.org/officeDocument/2006/relationships/video"/></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5.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5.png" Type="http://schemas.openxmlformats.org/officeDocument/2006/relationships/image"/><Relationship Id="rId4" Target="../media/image3.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2" Target="../media/image48.jpe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95202" y="0"/>
            <a:ext cx="6892798" cy="10287000"/>
          </a:xfrm>
          <a:custGeom>
            <a:avLst/>
            <a:gdLst/>
            <a:ahLst/>
            <a:cxnLst/>
            <a:rect r="r" b="b" t="t" l="l"/>
            <a:pathLst>
              <a:path h="10287000" w="6892798">
                <a:moveTo>
                  <a:pt x="0" y="0"/>
                </a:moveTo>
                <a:lnTo>
                  <a:pt x="6892798" y="0"/>
                </a:lnTo>
                <a:lnTo>
                  <a:pt x="6892798" y="10287000"/>
                </a:lnTo>
                <a:lnTo>
                  <a:pt x="0" y="10287000"/>
                </a:lnTo>
                <a:lnTo>
                  <a:pt x="0" y="0"/>
                </a:lnTo>
                <a:close/>
              </a:path>
            </a:pathLst>
          </a:custGeom>
          <a:blipFill>
            <a:blip r:embed="rId2"/>
            <a:stretch>
              <a:fillRect l="0" t="-10368" r="-10875" b="-930"/>
            </a:stretch>
          </a:blipFill>
        </p:spPr>
      </p:sp>
      <p:sp>
        <p:nvSpPr>
          <p:cNvPr name="AutoShape 3" id="3"/>
          <p:cNvSpPr/>
          <p:nvPr/>
        </p:nvSpPr>
        <p:spPr>
          <a:xfrm rot="-5400000">
            <a:off x="5702307" y="4801568"/>
            <a:ext cx="18278588" cy="6892798"/>
          </a:xfrm>
          <a:prstGeom prst="rect">
            <a:avLst/>
          </a:prstGeom>
          <a:solidFill>
            <a:srgbClr val="1754F1">
              <a:alpha val="40000"/>
            </a:srgbClr>
          </a:solidFill>
        </p:spPr>
      </p:sp>
      <p:sp>
        <p:nvSpPr>
          <p:cNvPr name="Freeform 4" id="4"/>
          <p:cNvSpPr/>
          <p:nvPr/>
        </p:nvSpPr>
        <p:spPr>
          <a:xfrm flipH="false" flipV="false" rot="0">
            <a:off x="8978277" y="8777082"/>
            <a:ext cx="1614845" cy="1271691"/>
          </a:xfrm>
          <a:custGeom>
            <a:avLst/>
            <a:gdLst/>
            <a:ahLst/>
            <a:cxnLst/>
            <a:rect r="r" b="b" t="t" l="l"/>
            <a:pathLst>
              <a:path h="1271691" w="1614845">
                <a:moveTo>
                  <a:pt x="0" y="0"/>
                </a:moveTo>
                <a:lnTo>
                  <a:pt x="1614846" y="0"/>
                </a:lnTo>
                <a:lnTo>
                  <a:pt x="1614846" y="1271690"/>
                </a:lnTo>
                <a:lnTo>
                  <a:pt x="0" y="1271690"/>
                </a:lnTo>
                <a:lnTo>
                  <a:pt x="0" y="0"/>
                </a:lnTo>
                <a:close/>
              </a:path>
            </a:pathLst>
          </a:custGeom>
          <a:blipFill>
            <a:blip r:embed="rId3"/>
            <a:stretch>
              <a:fillRect l="0" t="0" r="0" b="0"/>
            </a:stretch>
          </a:blipFill>
        </p:spPr>
      </p:sp>
      <p:sp>
        <p:nvSpPr>
          <p:cNvPr name="Freeform 5" id="5"/>
          <p:cNvSpPr/>
          <p:nvPr/>
        </p:nvSpPr>
        <p:spPr>
          <a:xfrm flipH="false" flipV="false" rot="0">
            <a:off x="1377447" y="8723761"/>
            <a:ext cx="1497509" cy="1378333"/>
          </a:xfrm>
          <a:custGeom>
            <a:avLst/>
            <a:gdLst/>
            <a:ahLst/>
            <a:cxnLst/>
            <a:rect r="r" b="b" t="t" l="l"/>
            <a:pathLst>
              <a:path h="1378333" w="1497509">
                <a:moveTo>
                  <a:pt x="0" y="0"/>
                </a:moveTo>
                <a:lnTo>
                  <a:pt x="1497509" y="0"/>
                </a:lnTo>
                <a:lnTo>
                  <a:pt x="1497509" y="1378333"/>
                </a:lnTo>
                <a:lnTo>
                  <a:pt x="0" y="1378333"/>
                </a:lnTo>
                <a:lnTo>
                  <a:pt x="0" y="0"/>
                </a:lnTo>
                <a:close/>
              </a:path>
            </a:pathLst>
          </a:custGeom>
          <a:blipFill>
            <a:blip r:embed="rId4"/>
            <a:stretch>
              <a:fillRect l="0" t="0" r="0" b="0"/>
            </a:stretch>
          </a:blipFill>
        </p:spPr>
      </p:sp>
      <p:sp>
        <p:nvSpPr>
          <p:cNvPr name="Freeform 6" id="6"/>
          <p:cNvSpPr/>
          <p:nvPr/>
        </p:nvSpPr>
        <p:spPr>
          <a:xfrm flipH="false" flipV="false" rot="0">
            <a:off x="3682750" y="8672218"/>
            <a:ext cx="1481417" cy="1481417"/>
          </a:xfrm>
          <a:custGeom>
            <a:avLst/>
            <a:gdLst/>
            <a:ahLst/>
            <a:cxnLst/>
            <a:rect r="r" b="b" t="t" l="l"/>
            <a:pathLst>
              <a:path h="1481417" w="1481417">
                <a:moveTo>
                  <a:pt x="0" y="0"/>
                </a:moveTo>
                <a:lnTo>
                  <a:pt x="1481417" y="0"/>
                </a:lnTo>
                <a:lnTo>
                  <a:pt x="1481417" y="1481418"/>
                </a:lnTo>
                <a:lnTo>
                  <a:pt x="0" y="1481418"/>
                </a:lnTo>
                <a:lnTo>
                  <a:pt x="0" y="0"/>
                </a:lnTo>
                <a:close/>
              </a:path>
            </a:pathLst>
          </a:custGeom>
          <a:blipFill>
            <a:blip r:embed="rId5"/>
            <a:stretch>
              <a:fillRect l="0" t="0" r="0" b="0"/>
            </a:stretch>
          </a:blipFill>
        </p:spPr>
      </p:sp>
      <p:grpSp>
        <p:nvGrpSpPr>
          <p:cNvPr name="Group 7" id="7"/>
          <p:cNvGrpSpPr/>
          <p:nvPr/>
        </p:nvGrpSpPr>
        <p:grpSpPr>
          <a:xfrm rot="0">
            <a:off x="765021" y="3006410"/>
            <a:ext cx="14076580" cy="5890351"/>
            <a:chOff x="0" y="0"/>
            <a:chExt cx="18768773" cy="7853802"/>
          </a:xfrm>
        </p:grpSpPr>
        <p:sp>
          <p:nvSpPr>
            <p:cNvPr name="TextBox 8" id="8"/>
            <p:cNvSpPr txBox="true"/>
            <p:nvPr/>
          </p:nvSpPr>
          <p:spPr>
            <a:xfrm rot="0">
              <a:off x="0" y="-9525"/>
              <a:ext cx="18768773" cy="3061510"/>
            </a:xfrm>
            <a:prstGeom prst="rect">
              <a:avLst/>
            </a:prstGeom>
          </p:spPr>
          <p:txBody>
            <a:bodyPr anchor="t" rtlCol="false" tIns="0" lIns="0" bIns="0" rIns="0">
              <a:spAutoFit/>
            </a:bodyPr>
            <a:lstStyle/>
            <a:p>
              <a:pPr>
                <a:lnSpc>
                  <a:spcPts val="9103"/>
                </a:lnSpc>
              </a:pPr>
              <a:r>
                <a:rPr lang="en-US" sz="7586" spc="-151">
                  <a:solidFill>
                    <a:srgbClr val="1986C8"/>
                  </a:solidFill>
                  <a:latin typeface="Now Bold"/>
                </a:rPr>
                <a:t>CANVA, INSHOT - INTRODUCTION</a:t>
              </a:r>
            </a:p>
          </p:txBody>
        </p:sp>
        <p:sp>
          <p:nvSpPr>
            <p:cNvPr name="TextBox 9" id="9"/>
            <p:cNvSpPr txBox="true"/>
            <p:nvPr/>
          </p:nvSpPr>
          <p:spPr>
            <a:xfrm rot="0">
              <a:off x="0" y="4037966"/>
              <a:ext cx="18151039" cy="3815836"/>
            </a:xfrm>
            <a:prstGeom prst="rect">
              <a:avLst/>
            </a:prstGeom>
          </p:spPr>
          <p:txBody>
            <a:bodyPr anchor="t" rtlCol="false" tIns="0" lIns="0" bIns="0" rIns="0">
              <a:spAutoFit/>
            </a:bodyPr>
            <a:lstStyle/>
            <a:p>
              <a:pPr>
                <a:lnSpc>
                  <a:spcPts val="10231"/>
                </a:lnSpc>
              </a:pPr>
              <a:r>
                <a:rPr lang="en-US" sz="7307">
                  <a:solidFill>
                    <a:srgbClr val="FE914D"/>
                  </a:solidFill>
                  <a:latin typeface="Now Bold"/>
                </a:rPr>
                <a:t>PRESENTATION</a:t>
              </a:r>
            </a:p>
            <a:p>
              <a:pPr>
                <a:lnSpc>
                  <a:spcPts val="6394"/>
                </a:lnSpc>
              </a:pPr>
            </a:p>
            <a:p>
              <a:pPr>
                <a:lnSpc>
                  <a:spcPts val="6394"/>
                </a:lnSpc>
              </a:pPr>
            </a:p>
          </p:txBody>
        </p:sp>
      </p:grpSp>
      <p:sp>
        <p:nvSpPr>
          <p:cNvPr name="Freeform 10" id="10"/>
          <p:cNvSpPr/>
          <p:nvPr/>
        </p:nvSpPr>
        <p:spPr>
          <a:xfrm flipH="false" flipV="false" rot="0">
            <a:off x="0" y="-560540"/>
            <a:ext cx="3178479" cy="3178479"/>
          </a:xfrm>
          <a:custGeom>
            <a:avLst/>
            <a:gdLst/>
            <a:ahLst/>
            <a:cxnLst/>
            <a:rect r="r" b="b" t="t" l="l"/>
            <a:pathLst>
              <a:path h="3178479" w="3178479">
                <a:moveTo>
                  <a:pt x="0" y="0"/>
                </a:moveTo>
                <a:lnTo>
                  <a:pt x="3178479" y="0"/>
                </a:lnTo>
                <a:lnTo>
                  <a:pt x="3178479" y="3178480"/>
                </a:lnTo>
                <a:lnTo>
                  <a:pt x="0" y="3178480"/>
                </a:lnTo>
                <a:lnTo>
                  <a:pt x="0" y="0"/>
                </a:lnTo>
                <a:close/>
              </a:path>
            </a:pathLst>
          </a:custGeom>
          <a:blipFill>
            <a:blip r:embed="rId6"/>
            <a:stretch>
              <a:fillRect l="0" t="0" r="0" b="0"/>
            </a:stretch>
          </a:blipFill>
        </p:spPr>
      </p:sp>
      <p:sp>
        <p:nvSpPr>
          <p:cNvPr name="Freeform 11" id="11"/>
          <p:cNvSpPr/>
          <p:nvPr/>
        </p:nvSpPr>
        <p:spPr>
          <a:xfrm flipH="false" flipV="false" rot="0">
            <a:off x="5629447" y="8841853"/>
            <a:ext cx="2884215" cy="1142149"/>
          </a:xfrm>
          <a:custGeom>
            <a:avLst/>
            <a:gdLst/>
            <a:ahLst/>
            <a:cxnLst/>
            <a:rect r="r" b="b" t="t" l="l"/>
            <a:pathLst>
              <a:path h="1142149" w="2884215">
                <a:moveTo>
                  <a:pt x="0" y="0"/>
                </a:moveTo>
                <a:lnTo>
                  <a:pt x="2884215" y="0"/>
                </a:lnTo>
                <a:lnTo>
                  <a:pt x="2884215" y="1142149"/>
                </a:lnTo>
                <a:lnTo>
                  <a:pt x="0" y="1142149"/>
                </a:lnTo>
                <a:lnTo>
                  <a:pt x="0" y="0"/>
                </a:lnTo>
                <a:close/>
              </a:path>
            </a:pathLst>
          </a:custGeom>
          <a:blipFill>
            <a:blip r:embed="rId7"/>
            <a:stretch>
              <a:fillRect l="0" t="0" r="0" b="0"/>
            </a:stretch>
          </a:blipFill>
        </p:spPr>
      </p:sp>
      <p:sp>
        <p:nvSpPr>
          <p:cNvPr name="Freeform 12" id="12"/>
          <p:cNvSpPr/>
          <p:nvPr/>
        </p:nvSpPr>
        <p:spPr>
          <a:xfrm flipH="false" flipV="false" rot="0">
            <a:off x="6068516" y="164481"/>
            <a:ext cx="5154754" cy="1078734"/>
          </a:xfrm>
          <a:custGeom>
            <a:avLst/>
            <a:gdLst/>
            <a:ahLst/>
            <a:cxnLst/>
            <a:rect r="r" b="b" t="t" l="l"/>
            <a:pathLst>
              <a:path h="1078734" w="5154754">
                <a:moveTo>
                  <a:pt x="0" y="0"/>
                </a:moveTo>
                <a:lnTo>
                  <a:pt x="5154754" y="0"/>
                </a:lnTo>
                <a:lnTo>
                  <a:pt x="5154754" y="1078733"/>
                </a:lnTo>
                <a:lnTo>
                  <a:pt x="0" y="1078733"/>
                </a:lnTo>
                <a:lnTo>
                  <a:pt x="0" y="0"/>
                </a:lnTo>
                <a:close/>
              </a:path>
            </a:pathLst>
          </a:custGeom>
          <a:blipFill>
            <a:blip r:embed="rId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2900061" y="2453609"/>
            <a:ext cx="14359239" cy="7010200"/>
          </a:xfrm>
          <a:custGeom>
            <a:avLst/>
            <a:gdLst/>
            <a:ahLst/>
            <a:cxnLst/>
            <a:rect r="r" b="b" t="t" l="l"/>
            <a:pathLst>
              <a:path h="7010200" w="14359239">
                <a:moveTo>
                  <a:pt x="0" y="0"/>
                </a:moveTo>
                <a:lnTo>
                  <a:pt x="14359239" y="0"/>
                </a:lnTo>
                <a:lnTo>
                  <a:pt x="14359239" y="7010199"/>
                </a:lnTo>
                <a:lnTo>
                  <a:pt x="0" y="7010199"/>
                </a:lnTo>
                <a:lnTo>
                  <a:pt x="0" y="0"/>
                </a:lnTo>
                <a:close/>
              </a:path>
            </a:pathLst>
          </a:custGeom>
          <a:blipFill>
            <a:blip r:embed="rId3"/>
            <a:stretch>
              <a:fillRect l="0" t="0" r="0" b="0"/>
            </a:stretch>
          </a:blipFill>
        </p:spPr>
      </p:sp>
      <p:sp>
        <p:nvSpPr>
          <p:cNvPr name="TextBox 8" id="8"/>
          <p:cNvSpPr txBox="true"/>
          <p:nvPr/>
        </p:nvSpPr>
        <p:spPr>
          <a:xfrm rot="0">
            <a:off x="2823585" y="737467"/>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a:rPr>
              <a:t>Select the photos you want to add to the poster and drag them with the mouse cursor towards the project.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2823585" y="2420711"/>
            <a:ext cx="14187996" cy="6837589"/>
          </a:xfrm>
          <a:custGeom>
            <a:avLst/>
            <a:gdLst/>
            <a:ahLst/>
            <a:cxnLst/>
            <a:rect r="r" b="b" t="t" l="l"/>
            <a:pathLst>
              <a:path h="6837589" w="14187996">
                <a:moveTo>
                  <a:pt x="0" y="0"/>
                </a:moveTo>
                <a:lnTo>
                  <a:pt x="14187996" y="0"/>
                </a:lnTo>
                <a:lnTo>
                  <a:pt x="14187996" y="6837589"/>
                </a:lnTo>
                <a:lnTo>
                  <a:pt x="0" y="6837589"/>
                </a:lnTo>
                <a:lnTo>
                  <a:pt x="0" y="0"/>
                </a:lnTo>
                <a:close/>
              </a:path>
            </a:pathLst>
          </a:custGeom>
          <a:blipFill>
            <a:blip r:embed="rId3"/>
            <a:stretch>
              <a:fillRect l="0" t="0" r="0" b="0"/>
            </a:stretch>
          </a:blipFill>
        </p:spPr>
      </p:sp>
      <p:sp>
        <p:nvSpPr>
          <p:cNvPr name="TextBox 8" id="8"/>
          <p:cNvSpPr txBox="true"/>
          <p:nvPr/>
        </p:nvSpPr>
        <p:spPr>
          <a:xfrm rot="0">
            <a:off x="2823585" y="737467"/>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6.</a:t>
            </a:r>
            <a:r>
              <a:rPr lang="en-US" sz="2799">
                <a:solidFill>
                  <a:srgbClr val="000000"/>
                </a:solidFill>
                <a:latin typeface="Montserrat"/>
              </a:rPr>
              <a:t> Download the poster as a JPG file by clicking on the top right corner "Share" then "Download" and select "File Type" → "JPG" and click "Download".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12375" y="-382567"/>
            <a:ext cx="21809707" cy="701741"/>
            <a:chOff x="0" y="0"/>
            <a:chExt cx="6849979" cy="220402"/>
          </a:xfrm>
        </p:grpSpPr>
        <p:sp>
          <p:nvSpPr>
            <p:cNvPr name="Freeform 3" id="3"/>
            <p:cNvSpPr/>
            <p:nvPr/>
          </p:nvSpPr>
          <p:spPr>
            <a:xfrm flipH="false" flipV="false" rot="0">
              <a:off x="0" y="0"/>
              <a:ext cx="6849979" cy="220402"/>
            </a:xfrm>
            <a:custGeom>
              <a:avLst/>
              <a:gdLst/>
              <a:ahLst/>
              <a:cxnLst/>
              <a:rect r="r" b="b" t="t" l="l"/>
              <a:pathLst>
                <a:path h="220402" w="6849979">
                  <a:moveTo>
                    <a:pt x="0" y="0"/>
                  </a:moveTo>
                  <a:lnTo>
                    <a:pt x="6849979" y="0"/>
                  </a:lnTo>
                  <a:lnTo>
                    <a:pt x="6849979" y="220402"/>
                  </a:lnTo>
                  <a:lnTo>
                    <a:pt x="0" y="220402"/>
                  </a:lnTo>
                  <a:close/>
                </a:path>
              </a:pathLst>
            </a:custGeom>
            <a:solidFill>
              <a:srgbClr val="008ED4"/>
            </a:solidFill>
          </p:spPr>
        </p:sp>
      </p:grpSp>
      <p:sp>
        <p:nvSpPr>
          <p:cNvPr name="Freeform 4" id="4"/>
          <p:cNvSpPr/>
          <p:nvPr/>
        </p:nvSpPr>
        <p:spPr>
          <a:xfrm flipH="false" flipV="false" rot="0">
            <a:off x="8499993" y="319174"/>
            <a:ext cx="1376704" cy="1376704"/>
          </a:xfrm>
          <a:custGeom>
            <a:avLst/>
            <a:gdLst/>
            <a:ahLst/>
            <a:cxnLst/>
            <a:rect r="r" b="b" t="t" l="l"/>
            <a:pathLst>
              <a:path h="1376704" w="1376704">
                <a:moveTo>
                  <a:pt x="0" y="0"/>
                </a:moveTo>
                <a:lnTo>
                  <a:pt x="1376704" y="0"/>
                </a:lnTo>
                <a:lnTo>
                  <a:pt x="1376704" y="1376703"/>
                </a:lnTo>
                <a:lnTo>
                  <a:pt x="0" y="1376703"/>
                </a:lnTo>
                <a:lnTo>
                  <a:pt x="0" y="0"/>
                </a:lnTo>
                <a:close/>
              </a:path>
            </a:pathLst>
          </a:custGeom>
          <a:blipFill>
            <a:blip r:embed="rId2"/>
            <a:stretch>
              <a:fillRect l="0" t="0" r="0" b="0"/>
            </a:stretch>
          </a:blipFill>
        </p:spPr>
      </p:sp>
      <p:grpSp>
        <p:nvGrpSpPr>
          <p:cNvPr name="Group 5" id="5"/>
          <p:cNvGrpSpPr/>
          <p:nvPr/>
        </p:nvGrpSpPr>
        <p:grpSpPr>
          <a:xfrm rot="0">
            <a:off x="-91081" y="8428128"/>
            <a:ext cx="17433353" cy="2372820"/>
            <a:chOff x="0" y="0"/>
            <a:chExt cx="3818502" cy="519729"/>
          </a:xfrm>
        </p:grpSpPr>
        <p:sp>
          <p:nvSpPr>
            <p:cNvPr name="Freeform 6" id="6"/>
            <p:cNvSpPr/>
            <p:nvPr/>
          </p:nvSpPr>
          <p:spPr>
            <a:xfrm flipH="false" flipV="false" rot="0">
              <a:off x="0" y="0"/>
              <a:ext cx="3818502" cy="519729"/>
            </a:xfrm>
            <a:custGeom>
              <a:avLst/>
              <a:gdLst/>
              <a:ahLst/>
              <a:cxnLst/>
              <a:rect r="r" b="b" t="t" l="l"/>
              <a:pathLst>
                <a:path h="519729" w="3818502">
                  <a:moveTo>
                    <a:pt x="0" y="0"/>
                  </a:moveTo>
                  <a:lnTo>
                    <a:pt x="3818502" y="0"/>
                  </a:lnTo>
                  <a:lnTo>
                    <a:pt x="3818502" y="519729"/>
                  </a:lnTo>
                  <a:lnTo>
                    <a:pt x="0" y="519729"/>
                  </a:lnTo>
                  <a:close/>
                </a:path>
              </a:pathLst>
            </a:custGeom>
            <a:solidFill>
              <a:srgbClr val="FFFFFF"/>
            </a:solidFill>
          </p:spPr>
        </p:sp>
      </p:grpSp>
      <p:sp>
        <p:nvSpPr>
          <p:cNvPr name="Freeform 7" id="7"/>
          <p:cNvSpPr/>
          <p:nvPr/>
        </p:nvSpPr>
        <p:spPr>
          <a:xfrm flipH="false" flipV="false" rot="0">
            <a:off x="10192479" y="8554647"/>
            <a:ext cx="1458929" cy="1458929"/>
          </a:xfrm>
          <a:custGeom>
            <a:avLst/>
            <a:gdLst/>
            <a:ahLst/>
            <a:cxnLst/>
            <a:rect r="r" b="b" t="t" l="l"/>
            <a:pathLst>
              <a:path h="1458929" w="1458929">
                <a:moveTo>
                  <a:pt x="0" y="0"/>
                </a:moveTo>
                <a:lnTo>
                  <a:pt x="1458929" y="0"/>
                </a:lnTo>
                <a:lnTo>
                  <a:pt x="1458929" y="1458929"/>
                </a:lnTo>
                <a:lnTo>
                  <a:pt x="0" y="1458929"/>
                </a:lnTo>
                <a:lnTo>
                  <a:pt x="0" y="0"/>
                </a:lnTo>
                <a:close/>
              </a:path>
            </a:pathLst>
          </a:custGeom>
          <a:blipFill>
            <a:blip r:embed="rId3"/>
            <a:stretch>
              <a:fillRect l="0" t="0" r="0" b="0"/>
            </a:stretch>
          </a:blipFill>
        </p:spPr>
      </p:sp>
      <p:sp>
        <p:nvSpPr>
          <p:cNvPr name="Freeform 8" id="8"/>
          <p:cNvSpPr/>
          <p:nvPr/>
        </p:nvSpPr>
        <p:spPr>
          <a:xfrm flipH="false" flipV="false" rot="0">
            <a:off x="12305822" y="8554647"/>
            <a:ext cx="1905242" cy="1500378"/>
          </a:xfrm>
          <a:custGeom>
            <a:avLst/>
            <a:gdLst/>
            <a:ahLst/>
            <a:cxnLst/>
            <a:rect r="r" b="b" t="t" l="l"/>
            <a:pathLst>
              <a:path h="1500378" w="1905242">
                <a:moveTo>
                  <a:pt x="0" y="0"/>
                </a:moveTo>
                <a:lnTo>
                  <a:pt x="1905242" y="0"/>
                </a:lnTo>
                <a:lnTo>
                  <a:pt x="1905242" y="1500378"/>
                </a:lnTo>
                <a:lnTo>
                  <a:pt x="0" y="1500378"/>
                </a:lnTo>
                <a:lnTo>
                  <a:pt x="0" y="0"/>
                </a:lnTo>
                <a:close/>
              </a:path>
            </a:pathLst>
          </a:custGeom>
          <a:blipFill>
            <a:blip r:embed="rId4"/>
            <a:stretch>
              <a:fillRect l="0" t="0" r="0" b="0"/>
            </a:stretch>
          </a:blipFill>
        </p:spPr>
      </p:sp>
      <p:sp>
        <p:nvSpPr>
          <p:cNvPr name="Freeform 9" id="9"/>
          <p:cNvSpPr/>
          <p:nvPr/>
        </p:nvSpPr>
        <p:spPr>
          <a:xfrm flipH="false" flipV="false" rot="0">
            <a:off x="6955530" y="8536258"/>
            <a:ext cx="1670066" cy="1537156"/>
          </a:xfrm>
          <a:custGeom>
            <a:avLst/>
            <a:gdLst/>
            <a:ahLst/>
            <a:cxnLst/>
            <a:rect r="r" b="b" t="t" l="l"/>
            <a:pathLst>
              <a:path h="1537156" w="1670066">
                <a:moveTo>
                  <a:pt x="0" y="0"/>
                </a:moveTo>
                <a:lnTo>
                  <a:pt x="1670066" y="0"/>
                </a:lnTo>
                <a:lnTo>
                  <a:pt x="1670066" y="1537156"/>
                </a:lnTo>
                <a:lnTo>
                  <a:pt x="0" y="1537156"/>
                </a:lnTo>
                <a:lnTo>
                  <a:pt x="0" y="0"/>
                </a:lnTo>
                <a:close/>
              </a:path>
            </a:pathLst>
          </a:custGeom>
          <a:blipFill>
            <a:blip r:embed="rId5"/>
            <a:stretch>
              <a:fillRect l="0" t="0" r="0" b="0"/>
            </a:stretch>
          </a:blipFill>
        </p:spPr>
      </p:sp>
      <p:grpSp>
        <p:nvGrpSpPr>
          <p:cNvPr name="Group 10" id="10"/>
          <p:cNvGrpSpPr/>
          <p:nvPr/>
        </p:nvGrpSpPr>
        <p:grpSpPr>
          <a:xfrm rot="0">
            <a:off x="-278881" y="7228213"/>
            <a:ext cx="18760899" cy="815945"/>
            <a:chOff x="0" y="0"/>
            <a:chExt cx="3679250" cy="160017"/>
          </a:xfrm>
        </p:grpSpPr>
        <p:sp>
          <p:nvSpPr>
            <p:cNvPr name="Freeform 11" id="11"/>
            <p:cNvSpPr/>
            <p:nvPr/>
          </p:nvSpPr>
          <p:spPr>
            <a:xfrm flipH="false" flipV="false" rot="0">
              <a:off x="0" y="0"/>
              <a:ext cx="3679250" cy="160017"/>
            </a:xfrm>
            <a:custGeom>
              <a:avLst/>
              <a:gdLst/>
              <a:ahLst/>
              <a:cxnLst/>
              <a:rect r="r" b="b" t="t" l="l"/>
              <a:pathLst>
                <a:path h="160017" w="3679250">
                  <a:moveTo>
                    <a:pt x="0" y="0"/>
                  </a:moveTo>
                  <a:lnTo>
                    <a:pt x="3679250" y="0"/>
                  </a:lnTo>
                  <a:lnTo>
                    <a:pt x="3679250" y="160017"/>
                  </a:lnTo>
                  <a:lnTo>
                    <a:pt x="0" y="160017"/>
                  </a:lnTo>
                  <a:close/>
                </a:path>
              </a:pathLst>
            </a:custGeom>
            <a:solidFill>
              <a:srgbClr val="008ED4"/>
            </a:solidFill>
          </p:spPr>
        </p:sp>
      </p:grpSp>
      <p:sp>
        <p:nvSpPr>
          <p:cNvPr name="Freeform 12" id="12"/>
          <p:cNvSpPr/>
          <p:nvPr/>
        </p:nvSpPr>
        <p:spPr>
          <a:xfrm flipH="false" flipV="false" rot="0">
            <a:off x="14647957" y="8796000"/>
            <a:ext cx="2871849" cy="1137252"/>
          </a:xfrm>
          <a:custGeom>
            <a:avLst/>
            <a:gdLst/>
            <a:ahLst/>
            <a:cxnLst/>
            <a:rect r="r" b="b" t="t" l="l"/>
            <a:pathLst>
              <a:path h="1137252" w="2871849">
                <a:moveTo>
                  <a:pt x="0" y="0"/>
                </a:moveTo>
                <a:lnTo>
                  <a:pt x="2871849" y="0"/>
                </a:lnTo>
                <a:lnTo>
                  <a:pt x="2871849" y="1137252"/>
                </a:lnTo>
                <a:lnTo>
                  <a:pt x="0" y="1137252"/>
                </a:lnTo>
                <a:lnTo>
                  <a:pt x="0" y="0"/>
                </a:lnTo>
                <a:close/>
              </a:path>
            </a:pathLst>
          </a:custGeom>
          <a:blipFill>
            <a:blip r:embed="rId6"/>
            <a:stretch>
              <a:fillRect l="0" t="0" r="0" b="0"/>
            </a:stretch>
          </a:blipFill>
        </p:spPr>
      </p:sp>
      <p:sp>
        <p:nvSpPr>
          <p:cNvPr name="TextBox 13" id="13"/>
          <p:cNvSpPr txBox="true"/>
          <p:nvPr/>
        </p:nvSpPr>
        <p:spPr>
          <a:xfrm rot="0">
            <a:off x="1608116" y="2677168"/>
            <a:ext cx="15911690" cy="5560695"/>
          </a:xfrm>
          <a:prstGeom prst="rect">
            <a:avLst/>
          </a:prstGeom>
        </p:spPr>
        <p:txBody>
          <a:bodyPr anchor="t" rtlCol="false" tIns="0" lIns="0" bIns="0" rIns="0">
            <a:spAutoFit/>
          </a:bodyPr>
          <a:lstStyle/>
          <a:p>
            <a:pPr algn="just">
              <a:lnSpc>
                <a:spcPts val="5490"/>
              </a:lnSpc>
            </a:pPr>
            <a:r>
              <a:rPr lang="en-US" sz="4500">
                <a:solidFill>
                  <a:srgbClr val="272830"/>
                </a:solidFill>
                <a:latin typeface="Now Bold"/>
              </a:rPr>
              <a:t>1. POSTER DESIGN</a:t>
            </a:r>
          </a:p>
          <a:p>
            <a:pPr algn="just">
              <a:lnSpc>
                <a:spcPts val="5490"/>
              </a:lnSpc>
            </a:pPr>
            <a:r>
              <a:rPr lang="en-US" sz="4500">
                <a:solidFill>
                  <a:srgbClr val="272830"/>
                </a:solidFill>
                <a:latin typeface="Montserrat"/>
              </a:rPr>
              <a:t>Design a poster for a local event in your town. Remember to include a photo, an interesting slogan promoting the event and all the necessary information (date, time, place).</a:t>
            </a:r>
          </a:p>
          <a:p>
            <a:pPr algn="just">
              <a:lnSpc>
                <a:spcPts val="5490"/>
              </a:lnSpc>
            </a:pPr>
          </a:p>
          <a:p>
            <a:pPr algn="just">
              <a:lnSpc>
                <a:spcPts val="5490"/>
              </a:lnSpc>
            </a:pPr>
          </a:p>
          <a:p>
            <a:pPr algn="just">
              <a:lnSpc>
                <a:spcPts val="5490"/>
              </a:lnSpc>
            </a:pPr>
          </a:p>
        </p:txBody>
      </p:sp>
      <p:sp>
        <p:nvSpPr>
          <p:cNvPr name="Freeform 14" id="14"/>
          <p:cNvSpPr/>
          <p:nvPr/>
        </p:nvSpPr>
        <p:spPr>
          <a:xfrm flipH="false" flipV="false" rot="0">
            <a:off x="535228" y="8718933"/>
            <a:ext cx="5154754" cy="1078734"/>
          </a:xfrm>
          <a:custGeom>
            <a:avLst/>
            <a:gdLst/>
            <a:ahLst/>
            <a:cxnLst/>
            <a:rect r="r" b="b" t="t" l="l"/>
            <a:pathLst>
              <a:path h="1078734" w="5154754">
                <a:moveTo>
                  <a:pt x="0" y="0"/>
                </a:moveTo>
                <a:lnTo>
                  <a:pt x="5154754" y="0"/>
                </a:lnTo>
                <a:lnTo>
                  <a:pt x="5154754" y="1078734"/>
                </a:lnTo>
                <a:lnTo>
                  <a:pt x="0" y="1078734"/>
                </a:lnTo>
                <a:lnTo>
                  <a:pt x="0" y="0"/>
                </a:lnTo>
                <a:close/>
              </a:path>
            </a:pathLst>
          </a:custGeom>
          <a:blipFill>
            <a:blip r:embed="rId7"/>
            <a:stretch>
              <a:fillRect l="0" t="0" r="0" b="0"/>
            </a:stretch>
          </a:blipFill>
        </p:spPr>
      </p:sp>
      <p:sp>
        <p:nvSpPr>
          <p:cNvPr name="TextBox 15" id="15"/>
          <p:cNvSpPr txBox="true"/>
          <p:nvPr/>
        </p:nvSpPr>
        <p:spPr>
          <a:xfrm rot="0">
            <a:off x="7294163" y="1509002"/>
            <a:ext cx="3869632" cy="364225"/>
          </a:xfrm>
          <a:prstGeom prst="rect">
            <a:avLst/>
          </a:prstGeom>
        </p:spPr>
        <p:txBody>
          <a:bodyPr anchor="t" rtlCol="false" tIns="0" lIns="0" bIns="0" rIns="0">
            <a:spAutoFit/>
          </a:bodyPr>
          <a:lstStyle/>
          <a:p>
            <a:pPr algn="ctr">
              <a:lnSpc>
                <a:spcPts val="2706"/>
              </a:lnSpc>
            </a:pPr>
            <a:r>
              <a:rPr lang="en-US" sz="2332">
                <a:solidFill>
                  <a:srgbClr val="008ED4"/>
                </a:solidFill>
                <a:latin typeface="Now Bold"/>
              </a:rPr>
              <a:t>EXERCISES</a:t>
            </a:r>
          </a:p>
        </p:txBody>
      </p:sp>
      <p:sp>
        <p:nvSpPr>
          <p:cNvPr name="TextBox 16" id="16"/>
          <p:cNvSpPr txBox="true"/>
          <p:nvPr/>
        </p:nvSpPr>
        <p:spPr>
          <a:xfrm rot="-5400000">
            <a:off x="8837338" y="9189224"/>
            <a:ext cx="1553938" cy="284785"/>
          </a:xfrm>
          <a:prstGeom prst="rect">
            <a:avLst/>
          </a:prstGeom>
        </p:spPr>
        <p:txBody>
          <a:bodyPr anchor="t" rtlCol="false" tIns="0" lIns="0" bIns="0" rIns="0">
            <a:spAutoFit/>
          </a:bodyPr>
          <a:lstStyle/>
          <a:p>
            <a:pPr algn="ctr">
              <a:lnSpc>
                <a:spcPts val="2353"/>
              </a:lnSpc>
            </a:pPr>
            <a:r>
              <a:rPr lang="en-US" sz="1681" spc="319">
                <a:solidFill>
                  <a:srgbClr val="1986C8"/>
                </a:solidFill>
                <a:latin typeface="Now Bold"/>
              </a:rPr>
              <a:t>PARTNERS:</a:t>
            </a:r>
          </a:p>
        </p:txBody>
      </p:sp>
      <p:sp>
        <p:nvSpPr>
          <p:cNvPr name="TextBox 17" id="17"/>
          <p:cNvSpPr txBox="true"/>
          <p:nvPr/>
        </p:nvSpPr>
        <p:spPr>
          <a:xfrm rot="-5400000">
            <a:off x="5684056" y="9222234"/>
            <a:ext cx="1553938" cy="284785"/>
          </a:xfrm>
          <a:prstGeom prst="rect">
            <a:avLst/>
          </a:prstGeom>
        </p:spPr>
        <p:txBody>
          <a:bodyPr anchor="t" rtlCol="false" tIns="0" lIns="0" bIns="0" rIns="0">
            <a:spAutoFit/>
          </a:bodyPr>
          <a:lstStyle/>
          <a:p>
            <a:pPr algn="r">
              <a:lnSpc>
                <a:spcPts val="2353"/>
              </a:lnSpc>
            </a:pPr>
            <a:r>
              <a:rPr lang="en-US" sz="1681" spc="319">
                <a:solidFill>
                  <a:srgbClr val="1986C8"/>
                </a:solidFill>
                <a:latin typeface="Now Bold"/>
              </a:rPr>
              <a:t>LEADER: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7177" r="0" b="0"/>
          <a:stretch>
            <a:fillRect/>
          </a:stretch>
        </p:blipFill>
        <p:spPr>
          <a:xfrm flipH="false" flipV="false">
            <a:off x="0" y="0"/>
            <a:ext cx="18288000" cy="10287000"/>
          </a:xfrm>
          <a:prstGeom prst="rect">
            <a:avLst/>
          </a:prstGeom>
        </p:spPr>
      </p:pic>
      <p:sp>
        <p:nvSpPr>
          <p:cNvPr name="TextBox 3" id="3"/>
          <p:cNvSpPr txBox="true"/>
          <p:nvPr/>
        </p:nvSpPr>
        <p:spPr>
          <a:xfrm rot="0">
            <a:off x="596353" y="6884157"/>
            <a:ext cx="12770117" cy="3007360"/>
          </a:xfrm>
          <a:prstGeom prst="rect">
            <a:avLst/>
          </a:prstGeom>
        </p:spPr>
        <p:txBody>
          <a:bodyPr anchor="t" rtlCol="false" tIns="0" lIns="0" bIns="0" rIns="0">
            <a:spAutoFit/>
          </a:bodyPr>
          <a:lstStyle/>
          <a:p>
            <a:pPr>
              <a:lnSpc>
                <a:spcPts val="11959"/>
              </a:lnSpc>
            </a:pPr>
            <a:r>
              <a:rPr lang="en-US" sz="9199">
                <a:solidFill>
                  <a:srgbClr val="FFFFFF"/>
                </a:solidFill>
                <a:latin typeface="Now Bold Bold"/>
              </a:rPr>
              <a:t>CREATE A COLLAGE IN CANVA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102109" y="2313752"/>
            <a:ext cx="13546035" cy="6745962"/>
          </a:xfrm>
          <a:custGeom>
            <a:avLst/>
            <a:gdLst/>
            <a:ahLst/>
            <a:cxnLst/>
            <a:rect r="r" b="b" t="t" l="l"/>
            <a:pathLst>
              <a:path h="6745962" w="13546035">
                <a:moveTo>
                  <a:pt x="0" y="0"/>
                </a:moveTo>
                <a:lnTo>
                  <a:pt x="13546035" y="0"/>
                </a:lnTo>
                <a:lnTo>
                  <a:pt x="13546035" y="6745962"/>
                </a:lnTo>
                <a:lnTo>
                  <a:pt x="0" y="6745962"/>
                </a:lnTo>
                <a:lnTo>
                  <a:pt x="0" y="0"/>
                </a:lnTo>
                <a:close/>
              </a:path>
            </a:pathLst>
          </a:custGeom>
          <a:blipFill>
            <a:blip r:embed="rId3"/>
            <a:stretch>
              <a:fillRect l="0" t="0" r="0" b="0"/>
            </a:stretch>
          </a:blipFill>
        </p:spPr>
      </p:sp>
      <p:sp>
        <p:nvSpPr>
          <p:cNvPr name="TextBox 8" id="8"/>
          <p:cNvSpPr txBox="true"/>
          <p:nvPr/>
        </p:nvSpPr>
        <p:spPr>
          <a:xfrm rot="0">
            <a:off x="2823585" y="737467"/>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1. </a:t>
            </a:r>
            <a:r>
              <a:rPr lang="en-US" sz="2799">
                <a:solidFill>
                  <a:srgbClr val="000000"/>
                </a:solidFill>
                <a:latin typeface="Montserrat"/>
              </a:rPr>
              <a:t>Log in to Canva.</a:t>
            </a:r>
          </a:p>
          <a:p>
            <a:pPr algn="just">
              <a:lnSpc>
                <a:spcPts val="4339"/>
              </a:lnSpc>
            </a:pPr>
            <a:r>
              <a:rPr lang="en-US" sz="2799">
                <a:solidFill>
                  <a:srgbClr val="000000"/>
                </a:solidFill>
                <a:latin typeface="Montserrat Bold"/>
              </a:rPr>
              <a:t>STEP 2. </a:t>
            </a:r>
            <a:r>
              <a:rPr lang="en-US" sz="2799">
                <a:solidFill>
                  <a:srgbClr val="000000"/>
                </a:solidFill>
                <a:latin typeface="Montserrat"/>
              </a:rPr>
              <a:t>Click on "More".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251197" y="2525262"/>
            <a:ext cx="13703928" cy="6733038"/>
          </a:xfrm>
          <a:custGeom>
            <a:avLst/>
            <a:gdLst/>
            <a:ahLst/>
            <a:cxnLst/>
            <a:rect r="r" b="b" t="t" l="l"/>
            <a:pathLst>
              <a:path h="6733038" w="13703928">
                <a:moveTo>
                  <a:pt x="0" y="0"/>
                </a:moveTo>
                <a:lnTo>
                  <a:pt x="13703928" y="0"/>
                </a:lnTo>
                <a:lnTo>
                  <a:pt x="13703928" y="6733038"/>
                </a:lnTo>
                <a:lnTo>
                  <a:pt x="0" y="6733038"/>
                </a:lnTo>
                <a:lnTo>
                  <a:pt x="0" y="0"/>
                </a:lnTo>
                <a:close/>
              </a:path>
            </a:pathLst>
          </a:custGeom>
          <a:blipFill>
            <a:blip r:embed="rId3"/>
            <a:stretch>
              <a:fillRect l="0" t="0" r="0" b="0"/>
            </a:stretch>
          </a:blipFill>
        </p:spPr>
      </p:sp>
      <p:sp>
        <p:nvSpPr>
          <p:cNvPr name="TextBox 8" id="8"/>
          <p:cNvSpPr txBox="true"/>
          <p:nvPr/>
        </p:nvSpPr>
        <p:spPr>
          <a:xfrm rot="0">
            <a:off x="2700148" y="1141561"/>
            <a:ext cx="14559152" cy="50419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3. </a:t>
            </a:r>
            <a:r>
              <a:rPr lang="en-US" sz="2799">
                <a:solidFill>
                  <a:srgbClr val="000000"/>
                </a:solidFill>
                <a:latin typeface="Montserrat"/>
              </a:rPr>
              <a:t>In the "Templates" option, select the "Photo Collages" option.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235360" y="3095854"/>
            <a:ext cx="13769186" cy="6719802"/>
          </a:xfrm>
          <a:custGeom>
            <a:avLst/>
            <a:gdLst/>
            <a:ahLst/>
            <a:cxnLst/>
            <a:rect r="r" b="b" t="t" l="l"/>
            <a:pathLst>
              <a:path h="6719802" w="13769186">
                <a:moveTo>
                  <a:pt x="0" y="0"/>
                </a:moveTo>
                <a:lnTo>
                  <a:pt x="13769186" y="0"/>
                </a:lnTo>
                <a:lnTo>
                  <a:pt x="13769186" y="6719802"/>
                </a:lnTo>
                <a:lnTo>
                  <a:pt x="0" y="6719802"/>
                </a:lnTo>
                <a:lnTo>
                  <a:pt x="0" y="0"/>
                </a:lnTo>
                <a:close/>
              </a:path>
            </a:pathLst>
          </a:custGeom>
          <a:blipFill>
            <a:blip r:embed="rId3"/>
            <a:stretch>
              <a:fillRect l="0" t="0" r="0" b="0"/>
            </a:stretch>
          </a:blipFill>
        </p:spPr>
      </p:sp>
      <p:sp>
        <p:nvSpPr>
          <p:cNvPr name="TextBox 8" id="8"/>
          <p:cNvSpPr txBox="true"/>
          <p:nvPr/>
        </p:nvSpPr>
        <p:spPr>
          <a:xfrm rot="0">
            <a:off x="2840377" y="419963"/>
            <a:ext cx="14559152" cy="267589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4. </a:t>
            </a:r>
            <a:r>
              <a:rPr lang="en-US" sz="2799">
                <a:solidFill>
                  <a:srgbClr val="000000"/>
                </a:solidFill>
                <a:latin typeface="Montserrat"/>
              </a:rPr>
              <a:t>In the "Photo collages" tab, choose a template according to your preferences.</a:t>
            </a:r>
          </a:p>
          <a:p>
            <a:pPr algn="just">
              <a:lnSpc>
                <a:spcPts val="4339"/>
              </a:lnSpc>
            </a:pPr>
            <a:r>
              <a:rPr lang="en-US" sz="2799">
                <a:solidFill>
                  <a:srgbClr val="000000"/>
                </a:solidFill>
                <a:latin typeface="Montserrat Bold"/>
              </a:rPr>
              <a:t>STEP 5. </a:t>
            </a:r>
            <a:r>
              <a:rPr lang="en-US" sz="2799">
                <a:solidFill>
                  <a:srgbClr val="000000"/>
                </a:solidFill>
                <a:latin typeface="Montserrat"/>
              </a:rPr>
              <a:t>After choosing a template, edit the collage by adding your own photos. Select "Upload" in the left bar and select the "Images" tab.</a:t>
            </a:r>
          </a:p>
          <a:p>
            <a:pPr algn="just">
              <a:lnSpc>
                <a:spcPts val="433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4569483" y="3798798"/>
            <a:ext cx="11833752" cy="5838194"/>
          </a:xfrm>
          <a:custGeom>
            <a:avLst/>
            <a:gdLst/>
            <a:ahLst/>
            <a:cxnLst/>
            <a:rect r="r" b="b" t="t" l="l"/>
            <a:pathLst>
              <a:path h="5838194" w="11833752">
                <a:moveTo>
                  <a:pt x="0" y="0"/>
                </a:moveTo>
                <a:lnTo>
                  <a:pt x="11833752" y="0"/>
                </a:lnTo>
                <a:lnTo>
                  <a:pt x="11833752" y="5838194"/>
                </a:lnTo>
                <a:lnTo>
                  <a:pt x="0" y="5838194"/>
                </a:lnTo>
                <a:lnTo>
                  <a:pt x="0" y="0"/>
                </a:lnTo>
                <a:close/>
              </a:path>
            </a:pathLst>
          </a:custGeom>
          <a:blipFill>
            <a:blip r:embed="rId3"/>
            <a:stretch>
              <a:fillRect l="0" t="0" r="0" b="0"/>
            </a:stretch>
          </a:blipFill>
        </p:spPr>
      </p:sp>
      <p:sp>
        <p:nvSpPr>
          <p:cNvPr name="TextBox 8" id="8"/>
          <p:cNvSpPr txBox="true"/>
          <p:nvPr/>
        </p:nvSpPr>
        <p:spPr>
          <a:xfrm rot="0">
            <a:off x="2840377" y="419963"/>
            <a:ext cx="14559152" cy="430466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6. </a:t>
            </a:r>
            <a:r>
              <a:rPr lang="en-US" sz="2799">
                <a:solidFill>
                  <a:srgbClr val="000000"/>
                </a:solidFill>
                <a:latin typeface="Montserrat"/>
              </a:rPr>
              <a:t>From the "Images" tab, select the photos you want to add to the collage and drag them with the mouse cursor towards the project.</a:t>
            </a:r>
          </a:p>
          <a:p>
            <a:pPr algn="just">
              <a:lnSpc>
                <a:spcPts val="4339"/>
              </a:lnSpc>
            </a:pPr>
            <a:r>
              <a:rPr lang="en-US" sz="2799">
                <a:solidFill>
                  <a:srgbClr val="000000"/>
                </a:solidFill>
                <a:latin typeface="Montserrat Bold"/>
              </a:rPr>
              <a:t>STEP 7. </a:t>
            </a:r>
            <a:r>
              <a:rPr lang="en-US" sz="2799">
                <a:solidFill>
                  <a:srgbClr val="000000"/>
                </a:solidFill>
                <a:latin typeface="Montserrat"/>
              </a:rPr>
              <a:t>Change the collage title by clicking in the text place and typing your own.</a:t>
            </a:r>
          </a:p>
          <a:p>
            <a:pPr algn="just">
              <a:lnSpc>
                <a:spcPts val="4339"/>
              </a:lnSpc>
            </a:pPr>
            <a:r>
              <a:rPr lang="en-US" sz="2799">
                <a:solidFill>
                  <a:srgbClr val="000000"/>
                </a:solidFill>
                <a:latin typeface="Montserrat Bold"/>
              </a:rPr>
              <a:t>STEP 8. </a:t>
            </a:r>
            <a:r>
              <a:rPr lang="en-US" sz="2799">
                <a:solidFill>
                  <a:srgbClr val="000000"/>
                </a:solidFill>
                <a:latin typeface="Montserrat"/>
              </a:rPr>
              <a:t>Change the background in the graphic by clicking on the collage and then in the upper left corner on the icon with colors and choose the color you prefer.</a:t>
            </a:r>
          </a:p>
          <a:p>
            <a:pPr algn="just">
              <a:lnSpc>
                <a:spcPts val="4339"/>
              </a:lnSpc>
            </a:pPr>
          </a:p>
          <a:p>
            <a:pPr algn="just">
              <a:lnSpc>
                <a:spcPts val="4339"/>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338342" y="2713937"/>
            <a:ext cx="13282764" cy="6544363"/>
          </a:xfrm>
          <a:custGeom>
            <a:avLst/>
            <a:gdLst/>
            <a:ahLst/>
            <a:cxnLst/>
            <a:rect r="r" b="b" t="t" l="l"/>
            <a:pathLst>
              <a:path h="6544363" w="13282764">
                <a:moveTo>
                  <a:pt x="0" y="0"/>
                </a:moveTo>
                <a:lnTo>
                  <a:pt x="13282764" y="0"/>
                </a:lnTo>
                <a:lnTo>
                  <a:pt x="13282764" y="6544363"/>
                </a:lnTo>
                <a:lnTo>
                  <a:pt x="0" y="6544363"/>
                </a:lnTo>
                <a:lnTo>
                  <a:pt x="0" y="0"/>
                </a:lnTo>
                <a:close/>
              </a:path>
            </a:pathLst>
          </a:custGeom>
          <a:blipFill>
            <a:blip r:embed="rId3"/>
            <a:stretch>
              <a:fillRect l="0" t="0" r="0" b="0"/>
            </a:stretch>
          </a:blipFill>
        </p:spPr>
      </p:sp>
      <p:sp>
        <p:nvSpPr>
          <p:cNvPr name="TextBox 8" id="8"/>
          <p:cNvSpPr txBox="true"/>
          <p:nvPr/>
        </p:nvSpPr>
        <p:spPr>
          <a:xfrm rot="0">
            <a:off x="2700148" y="942975"/>
            <a:ext cx="14559152" cy="213296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9. </a:t>
            </a:r>
            <a:r>
              <a:rPr lang="en-US" sz="2799">
                <a:solidFill>
                  <a:srgbClr val="000000"/>
                </a:solidFill>
                <a:latin typeface="Montserrat"/>
              </a:rPr>
              <a:t>Download the collage as a JPG file by clicking on the top right corner "Share" then "Download" and select "File Type" → "JPG" and click "Download".</a:t>
            </a:r>
          </a:p>
          <a:p>
            <a:pPr algn="just">
              <a:lnSpc>
                <a:spcPts val="4339"/>
              </a:lnSpc>
            </a:pPr>
          </a:p>
          <a:p>
            <a:pPr algn="just">
              <a:lnSpc>
                <a:spcPts val="433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12375" y="-382567"/>
            <a:ext cx="21809707" cy="701741"/>
            <a:chOff x="0" y="0"/>
            <a:chExt cx="6849979" cy="220402"/>
          </a:xfrm>
        </p:grpSpPr>
        <p:sp>
          <p:nvSpPr>
            <p:cNvPr name="Freeform 3" id="3"/>
            <p:cNvSpPr/>
            <p:nvPr/>
          </p:nvSpPr>
          <p:spPr>
            <a:xfrm flipH="false" flipV="false" rot="0">
              <a:off x="0" y="0"/>
              <a:ext cx="6849979" cy="220402"/>
            </a:xfrm>
            <a:custGeom>
              <a:avLst/>
              <a:gdLst/>
              <a:ahLst/>
              <a:cxnLst/>
              <a:rect r="r" b="b" t="t" l="l"/>
              <a:pathLst>
                <a:path h="220402" w="6849979">
                  <a:moveTo>
                    <a:pt x="0" y="0"/>
                  </a:moveTo>
                  <a:lnTo>
                    <a:pt x="6849979" y="0"/>
                  </a:lnTo>
                  <a:lnTo>
                    <a:pt x="6849979" y="220402"/>
                  </a:lnTo>
                  <a:lnTo>
                    <a:pt x="0" y="220402"/>
                  </a:lnTo>
                  <a:close/>
                </a:path>
              </a:pathLst>
            </a:custGeom>
            <a:solidFill>
              <a:srgbClr val="008ED4"/>
            </a:solidFill>
          </p:spPr>
        </p:sp>
      </p:grpSp>
      <p:sp>
        <p:nvSpPr>
          <p:cNvPr name="Freeform 4" id="4"/>
          <p:cNvSpPr/>
          <p:nvPr/>
        </p:nvSpPr>
        <p:spPr>
          <a:xfrm flipH="false" flipV="false" rot="0">
            <a:off x="8499993" y="319174"/>
            <a:ext cx="1376704" cy="1376704"/>
          </a:xfrm>
          <a:custGeom>
            <a:avLst/>
            <a:gdLst/>
            <a:ahLst/>
            <a:cxnLst/>
            <a:rect r="r" b="b" t="t" l="l"/>
            <a:pathLst>
              <a:path h="1376704" w="1376704">
                <a:moveTo>
                  <a:pt x="0" y="0"/>
                </a:moveTo>
                <a:lnTo>
                  <a:pt x="1376704" y="0"/>
                </a:lnTo>
                <a:lnTo>
                  <a:pt x="1376704" y="1376703"/>
                </a:lnTo>
                <a:lnTo>
                  <a:pt x="0" y="1376703"/>
                </a:lnTo>
                <a:lnTo>
                  <a:pt x="0" y="0"/>
                </a:lnTo>
                <a:close/>
              </a:path>
            </a:pathLst>
          </a:custGeom>
          <a:blipFill>
            <a:blip r:embed="rId2"/>
            <a:stretch>
              <a:fillRect l="0" t="0" r="0" b="0"/>
            </a:stretch>
          </a:blipFill>
        </p:spPr>
      </p:sp>
      <p:grpSp>
        <p:nvGrpSpPr>
          <p:cNvPr name="Group 5" id="5"/>
          <p:cNvGrpSpPr/>
          <p:nvPr/>
        </p:nvGrpSpPr>
        <p:grpSpPr>
          <a:xfrm rot="0">
            <a:off x="-91081" y="8428128"/>
            <a:ext cx="17433353" cy="2372820"/>
            <a:chOff x="0" y="0"/>
            <a:chExt cx="3818502" cy="519729"/>
          </a:xfrm>
        </p:grpSpPr>
        <p:sp>
          <p:nvSpPr>
            <p:cNvPr name="Freeform 6" id="6"/>
            <p:cNvSpPr/>
            <p:nvPr/>
          </p:nvSpPr>
          <p:spPr>
            <a:xfrm flipH="false" flipV="false" rot="0">
              <a:off x="0" y="0"/>
              <a:ext cx="3818502" cy="519729"/>
            </a:xfrm>
            <a:custGeom>
              <a:avLst/>
              <a:gdLst/>
              <a:ahLst/>
              <a:cxnLst/>
              <a:rect r="r" b="b" t="t" l="l"/>
              <a:pathLst>
                <a:path h="519729" w="3818502">
                  <a:moveTo>
                    <a:pt x="0" y="0"/>
                  </a:moveTo>
                  <a:lnTo>
                    <a:pt x="3818502" y="0"/>
                  </a:lnTo>
                  <a:lnTo>
                    <a:pt x="3818502" y="519729"/>
                  </a:lnTo>
                  <a:lnTo>
                    <a:pt x="0" y="519729"/>
                  </a:lnTo>
                  <a:close/>
                </a:path>
              </a:pathLst>
            </a:custGeom>
            <a:solidFill>
              <a:srgbClr val="FFFFFF"/>
            </a:solidFill>
          </p:spPr>
        </p:sp>
      </p:grpSp>
      <p:sp>
        <p:nvSpPr>
          <p:cNvPr name="Freeform 7" id="7"/>
          <p:cNvSpPr/>
          <p:nvPr/>
        </p:nvSpPr>
        <p:spPr>
          <a:xfrm flipH="false" flipV="false" rot="0">
            <a:off x="10192479" y="8554647"/>
            <a:ext cx="1458929" cy="1458929"/>
          </a:xfrm>
          <a:custGeom>
            <a:avLst/>
            <a:gdLst/>
            <a:ahLst/>
            <a:cxnLst/>
            <a:rect r="r" b="b" t="t" l="l"/>
            <a:pathLst>
              <a:path h="1458929" w="1458929">
                <a:moveTo>
                  <a:pt x="0" y="0"/>
                </a:moveTo>
                <a:lnTo>
                  <a:pt x="1458929" y="0"/>
                </a:lnTo>
                <a:lnTo>
                  <a:pt x="1458929" y="1458929"/>
                </a:lnTo>
                <a:lnTo>
                  <a:pt x="0" y="1458929"/>
                </a:lnTo>
                <a:lnTo>
                  <a:pt x="0" y="0"/>
                </a:lnTo>
                <a:close/>
              </a:path>
            </a:pathLst>
          </a:custGeom>
          <a:blipFill>
            <a:blip r:embed="rId3"/>
            <a:stretch>
              <a:fillRect l="0" t="0" r="0" b="0"/>
            </a:stretch>
          </a:blipFill>
        </p:spPr>
      </p:sp>
      <p:sp>
        <p:nvSpPr>
          <p:cNvPr name="Freeform 8" id="8"/>
          <p:cNvSpPr/>
          <p:nvPr/>
        </p:nvSpPr>
        <p:spPr>
          <a:xfrm flipH="false" flipV="false" rot="0">
            <a:off x="12305822" y="8554647"/>
            <a:ext cx="1905242" cy="1500378"/>
          </a:xfrm>
          <a:custGeom>
            <a:avLst/>
            <a:gdLst/>
            <a:ahLst/>
            <a:cxnLst/>
            <a:rect r="r" b="b" t="t" l="l"/>
            <a:pathLst>
              <a:path h="1500378" w="1905242">
                <a:moveTo>
                  <a:pt x="0" y="0"/>
                </a:moveTo>
                <a:lnTo>
                  <a:pt x="1905242" y="0"/>
                </a:lnTo>
                <a:lnTo>
                  <a:pt x="1905242" y="1500378"/>
                </a:lnTo>
                <a:lnTo>
                  <a:pt x="0" y="1500378"/>
                </a:lnTo>
                <a:lnTo>
                  <a:pt x="0" y="0"/>
                </a:lnTo>
                <a:close/>
              </a:path>
            </a:pathLst>
          </a:custGeom>
          <a:blipFill>
            <a:blip r:embed="rId4"/>
            <a:stretch>
              <a:fillRect l="0" t="0" r="0" b="0"/>
            </a:stretch>
          </a:blipFill>
        </p:spPr>
      </p:sp>
      <p:sp>
        <p:nvSpPr>
          <p:cNvPr name="Freeform 9" id="9"/>
          <p:cNvSpPr/>
          <p:nvPr/>
        </p:nvSpPr>
        <p:spPr>
          <a:xfrm flipH="false" flipV="false" rot="0">
            <a:off x="6955530" y="8536258"/>
            <a:ext cx="1670066" cy="1537156"/>
          </a:xfrm>
          <a:custGeom>
            <a:avLst/>
            <a:gdLst/>
            <a:ahLst/>
            <a:cxnLst/>
            <a:rect r="r" b="b" t="t" l="l"/>
            <a:pathLst>
              <a:path h="1537156" w="1670066">
                <a:moveTo>
                  <a:pt x="0" y="0"/>
                </a:moveTo>
                <a:lnTo>
                  <a:pt x="1670066" y="0"/>
                </a:lnTo>
                <a:lnTo>
                  <a:pt x="1670066" y="1537156"/>
                </a:lnTo>
                <a:lnTo>
                  <a:pt x="0" y="1537156"/>
                </a:lnTo>
                <a:lnTo>
                  <a:pt x="0" y="0"/>
                </a:lnTo>
                <a:close/>
              </a:path>
            </a:pathLst>
          </a:custGeom>
          <a:blipFill>
            <a:blip r:embed="rId5"/>
            <a:stretch>
              <a:fillRect l="0" t="0" r="0" b="0"/>
            </a:stretch>
          </a:blipFill>
        </p:spPr>
      </p:sp>
      <p:grpSp>
        <p:nvGrpSpPr>
          <p:cNvPr name="Group 10" id="10"/>
          <p:cNvGrpSpPr/>
          <p:nvPr/>
        </p:nvGrpSpPr>
        <p:grpSpPr>
          <a:xfrm rot="0">
            <a:off x="-278881" y="7228213"/>
            <a:ext cx="18760899" cy="815945"/>
            <a:chOff x="0" y="0"/>
            <a:chExt cx="3679250" cy="160017"/>
          </a:xfrm>
        </p:grpSpPr>
        <p:sp>
          <p:nvSpPr>
            <p:cNvPr name="Freeform 11" id="11"/>
            <p:cNvSpPr/>
            <p:nvPr/>
          </p:nvSpPr>
          <p:spPr>
            <a:xfrm flipH="false" flipV="false" rot="0">
              <a:off x="0" y="0"/>
              <a:ext cx="3679250" cy="160017"/>
            </a:xfrm>
            <a:custGeom>
              <a:avLst/>
              <a:gdLst/>
              <a:ahLst/>
              <a:cxnLst/>
              <a:rect r="r" b="b" t="t" l="l"/>
              <a:pathLst>
                <a:path h="160017" w="3679250">
                  <a:moveTo>
                    <a:pt x="0" y="0"/>
                  </a:moveTo>
                  <a:lnTo>
                    <a:pt x="3679250" y="0"/>
                  </a:lnTo>
                  <a:lnTo>
                    <a:pt x="3679250" y="160017"/>
                  </a:lnTo>
                  <a:lnTo>
                    <a:pt x="0" y="160017"/>
                  </a:lnTo>
                  <a:close/>
                </a:path>
              </a:pathLst>
            </a:custGeom>
            <a:solidFill>
              <a:srgbClr val="008ED4"/>
            </a:solidFill>
          </p:spPr>
        </p:sp>
      </p:grpSp>
      <p:sp>
        <p:nvSpPr>
          <p:cNvPr name="Freeform 12" id="12"/>
          <p:cNvSpPr/>
          <p:nvPr/>
        </p:nvSpPr>
        <p:spPr>
          <a:xfrm flipH="false" flipV="false" rot="0">
            <a:off x="14647957" y="8796000"/>
            <a:ext cx="2871849" cy="1137252"/>
          </a:xfrm>
          <a:custGeom>
            <a:avLst/>
            <a:gdLst/>
            <a:ahLst/>
            <a:cxnLst/>
            <a:rect r="r" b="b" t="t" l="l"/>
            <a:pathLst>
              <a:path h="1137252" w="2871849">
                <a:moveTo>
                  <a:pt x="0" y="0"/>
                </a:moveTo>
                <a:lnTo>
                  <a:pt x="2871849" y="0"/>
                </a:lnTo>
                <a:lnTo>
                  <a:pt x="2871849" y="1137252"/>
                </a:lnTo>
                <a:lnTo>
                  <a:pt x="0" y="1137252"/>
                </a:lnTo>
                <a:lnTo>
                  <a:pt x="0" y="0"/>
                </a:lnTo>
                <a:close/>
              </a:path>
            </a:pathLst>
          </a:custGeom>
          <a:blipFill>
            <a:blip r:embed="rId6"/>
            <a:stretch>
              <a:fillRect l="0" t="0" r="0" b="0"/>
            </a:stretch>
          </a:blipFill>
        </p:spPr>
      </p:sp>
      <p:sp>
        <p:nvSpPr>
          <p:cNvPr name="TextBox 13" id="13"/>
          <p:cNvSpPr txBox="true"/>
          <p:nvPr/>
        </p:nvSpPr>
        <p:spPr>
          <a:xfrm rot="0">
            <a:off x="7294163" y="1509002"/>
            <a:ext cx="3869632" cy="364225"/>
          </a:xfrm>
          <a:prstGeom prst="rect">
            <a:avLst/>
          </a:prstGeom>
        </p:spPr>
        <p:txBody>
          <a:bodyPr anchor="t" rtlCol="false" tIns="0" lIns="0" bIns="0" rIns="0">
            <a:spAutoFit/>
          </a:bodyPr>
          <a:lstStyle/>
          <a:p>
            <a:pPr algn="ctr">
              <a:lnSpc>
                <a:spcPts val="2706"/>
              </a:lnSpc>
            </a:pPr>
            <a:r>
              <a:rPr lang="en-US" sz="2332">
                <a:solidFill>
                  <a:srgbClr val="008ED4"/>
                </a:solidFill>
                <a:latin typeface="Now Bold"/>
              </a:rPr>
              <a:t>EXERCISES</a:t>
            </a:r>
          </a:p>
        </p:txBody>
      </p:sp>
      <p:sp>
        <p:nvSpPr>
          <p:cNvPr name="TextBox 14" id="14"/>
          <p:cNvSpPr txBox="true"/>
          <p:nvPr/>
        </p:nvSpPr>
        <p:spPr>
          <a:xfrm rot="0">
            <a:off x="1608116" y="2677168"/>
            <a:ext cx="15911690" cy="4170045"/>
          </a:xfrm>
          <a:prstGeom prst="rect">
            <a:avLst/>
          </a:prstGeom>
        </p:spPr>
        <p:txBody>
          <a:bodyPr anchor="t" rtlCol="false" tIns="0" lIns="0" bIns="0" rIns="0">
            <a:spAutoFit/>
          </a:bodyPr>
          <a:lstStyle/>
          <a:p>
            <a:pPr algn="just">
              <a:lnSpc>
                <a:spcPts val="5490"/>
              </a:lnSpc>
            </a:pPr>
            <a:r>
              <a:rPr lang="en-US" sz="4500">
                <a:solidFill>
                  <a:srgbClr val="272830"/>
                </a:solidFill>
                <a:latin typeface="Now Bold"/>
              </a:rPr>
              <a:t>2. COLLAGE DESIGN</a:t>
            </a:r>
          </a:p>
          <a:p>
            <a:pPr algn="just">
              <a:lnSpc>
                <a:spcPts val="5490"/>
              </a:lnSpc>
            </a:pPr>
            <a:r>
              <a:rPr lang="en-US" sz="4500">
                <a:solidFill>
                  <a:srgbClr val="272830"/>
                </a:solidFill>
                <a:latin typeface="Montserrat"/>
              </a:rPr>
              <a:t>Create a collage with photos from the most interesting places in the country you come from. Add a title and subtitles.</a:t>
            </a:r>
          </a:p>
          <a:p>
            <a:pPr algn="just">
              <a:lnSpc>
                <a:spcPts val="5490"/>
              </a:lnSpc>
            </a:pPr>
          </a:p>
          <a:p>
            <a:pPr algn="just">
              <a:lnSpc>
                <a:spcPts val="5490"/>
              </a:lnSpc>
            </a:pPr>
          </a:p>
        </p:txBody>
      </p:sp>
      <p:sp>
        <p:nvSpPr>
          <p:cNvPr name="TextBox 15" id="15"/>
          <p:cNvSpPr txBox="true"/>
          <p:nvPr/>
        </p:nvSpPr>
        <p:spPr>
          <a:xfrm rot="-5400000">
            <a:off x="8837338" y="9189224"/>
            <a:ext cx="1553938" cy="284785"/>
          </a:xfrm>
          <a:prstGeom prst="rect">
            <a:avLst/>
          </a:prstGeom>
        </p:spPr>
        <p:txBody>
          <a:bodyPr anchor="t" rtlCol="false" tIns="0" lIns="0" bIns="0" rIns="0">
            <a:spAutoFit/>
          </a:bodyPr>
          <a:lstStyle/>
          <a:p>
            <a:pPr algn="ctr">
              <a:lnSpc>
                <a:spcPts val="2353"/>
              </a:lnSpc>
            </a:pPr>
            <a:r>
              <a:rPr lang="en-US" sz="1681" spc="319">
                <a:solidFill>
                  <a:srgbClr val="1986C8"/>
                </a:solidFill>
                <a:latin typeface="Now Bold"/>
              </a:rPr>
              <a:t>PARTNERS:</a:t>
            </a:r>
          </a:p>
        </p:txBody>
      </p:sp>
      <p:sp>
        <p:nvSpPr>
          <p:cNvPr name="TextBox 16" id="16"/>
          <p:cNvSpPr txBox="true"/>
          <p:nvPr/>
        </p:nvSpPr>
        <p:spPr>
          <a:xfrm rot="-5400000">
            <a:off x="5684056" y="9222234"/>
            <a:ext cx="1553938" cy="284785"/>
          </a:xfrm>
          <a:prstGeom prst="rect">
            <a:avLst/>
          </a:prstGeom>
        </p:spPr>
        <p:txBody>
          <a:bodyPr anchor="t" rtlCol="false" tIns="0" lIns="0" bIns="0" rIns="0">
            <a:spAutoFit/>
          </a:bodyPr>
          <a:lstStyle/>
          <a:p>
            <a:pPr algn="r">
              <a:lnSpc>
                <a:spcPts val="2353"/>
              </a:lnSpc>
            </a:pPr>
            <a:r>
              <a:rPr lang="en-US" sz="1681" spc="319">
                <a:solidFill>
                  <a:srgbClr val="1986C8"/>
                </a:solidFill>
                <a:latin typeface="Now Bold"/>
              </a:rPr>
              <a:t>LEADER: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412" y="8407755"/>
            <a:ext cx="18278588" cy="388053"/>
          </a:xfrm>
          <a:prstGeom prst="rect">
            <a:avLst/>
          </a:prstGeom>
          <a:solidFill>
            <a:srgbClr val="1986C8"/>
          </a:solidFill>
        </p:spPr>
      </p:sp>
      <p:grpSp>
        <p:nvGrpSpPr>
          <p:cNvPr name="Group 3" id="3"/>
          <p:cNvGrpSpPr>
            <a:grpSpLocks noChangeAspect="true"/>
          </p:cNvGrpSpPr>
          <p:nvPr/>
        </p:nvGrpSpPr>
        <p:grpSpPr>
          <a:xfrm rot="0">
            <a:off x="-1838737" y="1342858"/>
            <a:ext cx="9389970" cy="9389970"/>
            <a:chOff x="0" y="0"/>
            <a:chExt cx="6350000" cy="6350000"/>
          </a:xfrm>
        </p:grpSpPr>
        <p:sp>
          <p:nvSpPr>
            <p:cNvPr name="Freeform 4" id="4"/>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6818" t="0" r="-23164" b="0"/>
              </a:stretch>
            </a:blipFill>
          </p:spPr>
        </p:sp>
      </p:grpSp>
      <p:sp>
        <p:nvSpPr>
          <p:cNvPr name="TextBox 5" id="5"/>
          <p:cNvSpPr txBox="true"/>
          <p:nvPr/>
        </p:nvSpPr>
        <p:spPr>
          <a:xfrm rot="0">
            <a:off x="8206657" y="1276183"/>
            <a:ext cx="8181304" cy="1094740"/>
          </a:xfrm>
          <a:prstGeom prst="rect">
            <a:avLst/>
          </a:prstGeom>
        </p:spPr>
        <p:txBody>
          <a:bodyPr anchor="t" rtlCol="false" tIns="0" lIns="0" bIns="0" rIns="0">
            <a:spAutoFit/>
          </a:bodyPr>
          <a:lstStyle/>
          <a:p>
            <a:pPr marL="0" indent="0" lvl="0">
              <a:lnSpc>
                <a:spcPts val="8840"/>
              </a:lnSpc>
              <a:spcBef>
                <a:spcPct val="0"/>
              </a:spcBef>
            </a:pPr>
            <a:r>
              <a:rPr lang="en-US" sz="6800" spc="-68">
                <a:solidFill>
                  <a:srgbClr val="53BD56"/>
                </a:solidFill>
                <a:latin typeface="Now Bold"/>
              </a:rPr>
              <a:t>AGENDA</a:t>
            </a:r>
          </a:p>
        </p:txBody>
      </p:sp>
      <p:sp>
        <p:nvSpPr>
          <p:cNvPr name="Freeform 6" id="6"/>
          <p:cNvSpPr/>
          <p:nvPr/>
        </p:nvSpPr>
        <p:spPr>
          <a:xfrm flipH="false" flipV="false" rot="0">
            <a:off x="16260139" y="0"/>
            <a:ext cx="2027861" cy="2027861"/>
          </a:xfrm>
          <a:custGeom>
            <a:avLst/>
            <a:gdLst/>
            <a:ahLst/>
            <a:cxnLst/>
            <a:rect r="r" b="b" t="t" l="l"/>
            <a:pathLst>
              <a:path h="2027861" w="2027861">
                <a:moveTo>
                  <a:pt x="0" y="0"/>
                </a:moveTo>
                <a:lnTo>
                  <a:pt x="2027861" y="0"/>
                </a:lnTo>
                <a:lnTo>
                  <a:pt x="2027861" y="2027861"/>
                </a:lnTo>
                <a:lnTo>
                  <a:pt x="0" y="2027861"/>
                </a:lnTo>
                <a:lnTo>
                  <a:pt x="0" y="0"/>
                </a:lnTo>
                <a:close/>
              </a:path>
            </a:pathLst>
          </a:custGeom>
          <a:blipFill>
            <a:blip r:embed="rId3"/>
            <a:stretch>
              <a:fillRect l="0" t="0" r="0" b="0"/>
            </a:stretch>
          </a:blipFill>
        </p:spPr>
      </p:sp>
      <p:sp>
        <p:nvSpPr>
          <p:cNvPr name="Freeform 7" id="7"/>
          <p:cNvSpPr/>
          <p:nvPr/>
        </p:nvSpPr>
        <p:spPr>
          <a:xfrm flipH="false" flipV="false" rot="0">
            <a:off x="16921911" y="9311842"/>
            <a:ext cx="824524" cy="649313"/>
          </a:xfrm>
          <a:custGeom>
            <a:avLst/>
            <a:gdLst/>
            <a:ahLst/>
            <a:cxnLst/>
            <a:rect r="r" b="b" t="t" l="l"/>
            <a:pathLst>
              <a:path h="649313" w="824524">
                <a:moveTo>
                  <a:pt x="0" y="0"/>
                </a:moveTo>
                <a:lnTo>
                  <a:pt x="824524" y="0"/>
                </a:lnTo>
                <a:lnTo>
                  <a:pt x="824524" y="649313"/>
                </a:lnTo>
                <a:lnTo>
                  <a:pt x="0" y="649313"/>
                </a:lnTo>
                <a:lnTo>
                  <a:pt x="0" y="0"/>
                </a:lnTo>
                <a:close/>
              </a:path>
            </a:pathLst>
          </a:custGeom>
          <a:blipFill>
            <a:blip r:embed="rId4"/>
            <a:stretch>
              <a:fillRect l="0" t="0" r="0" b="0"/>
            </a:stretch>
          </a:blipFill>
        </p:spPr>
      </p:sp>
      <p:sp>
        <p:nvSpPr>
          <p:cNvPr name="Freeform 8" id="8"/>
          <p:cNvSpPr/>
          <p:nvPr/>
        </p:nvSpPr>
        <p:spPr>
          <a:xfrm flipH="false" flipV="false" rot="0">
            <a:off x="13278231" y="9284617"/>
            <a:ext cx="764613" cy="703763"/>
          </a:xfrm>
          <a:custGeom>
            <a:avLst/>
            <a:gdLst/>
            <a:ahLst/>
            <a:cxnLst/>
            <a:rect r="r" b="b" t="t" l="l"/>
            <a:pathLst>
              <a:path h="703763" w="764613">
                <a:moveTo>
                  <a:pt x="0" y="0"/>
                </a:moveTo>
                <a:lnTo>
                  <a:pt x="764613" y="0"/>
                </a:lnTo>
                <a:lnTo>
                  <a:pt x="764613" y="703763"/>
                </a:lnTo>
                <a:lnTo>
                  <a:pt x="0" y="703763"/>
                </a:lnTo>
                <a:lnTo>
                  <a:pt x="0" y="0"/>
                </a:lnTo>
                <a:close/>
              </a:path>
            </a:pathLst>
          </a:custGeom>
          <a:blipFill>
            <a:blip r:embed="rId5"/>
            <a:stretch>
              <a:fillRect l="0" t="0" r="0" b="0"/>
            </a:stretch>
          </a:blipFill>
        </p:spPr>
      </p:sp>
      <p:sp>
        <p:nvSpPr>
          <p:cNvPr name="Freeform 9" id="9"/>
          <p:cNvSpPr/>
          <p:nvPr/>
        </p:nvSpPr>
        <p:spPr>
          <a:xfrm flipH="false" flipV="false" rot="0">
            <a:off x="14455295" y="9258300"/>
            <a:ext cx="756397" cy="756397"/>
          </a:xfrm>
          <a:custGeom>
            <a:avLst/>
            <a:gdLst/>
            <a:ahLst/>
            <a:cxnLst/>
            <a:rect r="r" b="b" t="t" l="l"/>
            <a:pathLst>
              <a:path h="756397" w="756397">
                <a:moveTo>
                  <a:pt x="0" y="0"/>
                </a:moveTo>
                <a:lnTo>
                  <a:pt x="756397" y="0"/>
                </a:lnTo>
                <a:lnTo>
                  <a:pt x="756397" y="756397"/>
                </a:lnTo>
                <a:lnTo>
                  <a:pt x="0" y="756397"/>
                </a:lnTo>
                <a:lnTo>
                  <a:pt x="0" y="0"/>
                </a:lnTo>
                <a:close/>
              </a:path>
            </a:pathLst>
          </a:custGeom>
          <a:blipFill>
            <a:blip r:embed="rId6"/>
            <a:stretch>
              <a:fillRect l="0" t="0" r="0" b="0"/>
            </a:stretch>
          </a:blipFill>
        </p:spPr>
      </p:sp>
      <p:sp>
        <p:nvSpPr>
          <p:cNvPr name="Freeform 10" id="10"/>
          <p:cNvSpPr/>
          <p:nvPr/>
        </p:nvSpPr>
        <p:spPr>
          <a:xfrm flipH="false" flipV="false" rot="0">
            <a:off x="15349637" y="9390883"/>
            <a:ext cx="1240485" cy="491232"/>
          </a:xfrm>
          <a:custGeom>
            <a:avLst/>
            <a:gdLst/>
            <a:ahLst/>
            <a:cxnLst/>
            <a:rect r="r" b="b" t="t" l="l"/>
            <a:pathLst>
              <a:path h="491232" w="1240485">
                <a:moveTo>
                  <a:pt x="0" y="0"/>
                </a:moveTo>
                <a:lnTo>
                  <a:pt x="1240485" y="0"/>
                </a:lnTo>
                <a:lnTo>
                  <a:pt x="1240485" y="491232"/>
                </a:lnTo>
                <a:lnTo>
                  <a:pt x="0" y="491232"/>
                </a:lnTo>
                <a:lnTo>
                  <a:pt x="0" y="0"/>
                </a:lnTo>
                <a:close/>
              </a:path>
            </a:pathLst>
          </a:custGeom>
          <a:blipFill>
            <a:blip r:embed="rId7"/>
            <a:stretch>
              <a:fillRect l="0" t="0" r="0" b="0"/>
            </a:stretch>
          </a:blipFill>
        </p:spPr>
      </p:sp>
      <p:sp>
        <p:nvSpPr>
          <p:cNvPr name="TextBox 11" id="11"/>
          <p:cNvSpPr txBox="true"/>
          <p:nvPr/>
        </p:nvSpPr>
        <p:spPr>
          <a:xfrm rot="0">
            <a:off x="10193724" y="3032798"/>
            <a:ext cx="9279540" cy="457200"/>
          </a:xfrm>
          <a:prstGeom prst="rect">
            <a:avLst/>
          </a:prstGeom>
        </p:spPr>
        <p:txBody>
          <a:bodyPr anchor="t" rtlCol="false" tIns="0" lIns="0" bIns="0" rIns="0">
            <a:spAutoFit/>
          </a:bodyPr>
          <a:lstStyle/>
          <a:p>
            <a:pPr>
              <a:lnSpc>
                <a:spcPts val="3750"/>
              </a:lnSpc>
            </a:pPr>
            <a:r>
              <a:rPr lang="en-US" sz="2500">
                <a:solidFill>
                  <a:srgbClr val="14110F"/>
                </a:solidFill>
                <a:latin typeface="Now Bold"/>
              </a:rPr>
              <a:t>CANVA - CONTENT INTRODUCTION</a:t>
            </a:r>
          </a:p>
        </p:txBody>
      </p:sp>
      <p:sp>
        <p:nvSpPr>
          <p:cNvPr name="TextBox 12" id="12"/>
          <p:cNvSpPr txBox="true"/>
          <p:nvPr/>
        </p:nvSpPr>
        <p:spPr>
          <a:xfrm rot="0">
            <a:off x="10193724" y="3862425"/>
            <a:ext cx="7425004" cy="447675"/>
          </a:xfrm>
          <a:prstGeom prst="rect">
            <a:avLst/>
          </a:prstGeom>
        </p:spPr>
        <p:txBody>
          <a:bodyPr anchor="t" rtlCol="false" tIns="0" lIns="0" bIns="0" rIns="0">
            <a:spAutoFit/>
          </a:bodyPr>
          <a:lstStyle/>
          <a:p>
            <a:pPr>
              <a:lnSpc>
                <a:spcPts val="3749"/>
              </a:lnSpc>
            </a:pPr>
            <a:r>
              <a:rPr lang="en-US" sz="2499">
                <a:solidFill>
                  <a:srgbClr val="14110F"/>
                </a:solidFill>
                <a:latin typeface="Now Bold"/>
              </a:rPr>
              <a:t>CREATE AN ORIGINAL POSTER IN CANVA</a:t>
            </a:r>
          </a:p>
        </p:txBody>
      </p:sp>
      <p:sp>
        <p:nvSpPr>
          <p:cNvPr name="TextBox 13" id="13"/>
          <p:cNvSpPr txBox="true"/>
          <p:nvPr/>
        </p:nvSpPr>
        <p:spPr>
          <a:xfrm rot="0">
            <a:off x="10193724" y="5403570"/>
            <a:ext cx="6194237" cy="447675"/>
          </a:xfrm>
          <a:prstGeom prst="rect">
            <a:avLst/>
          </a:prstGeom>
        </p:spPr>
        <p:txBody>
          <a:bodyPr anchor="t" rtlCol="false" tIns="0" lIns="0" bIns="0" rIns="0">
            <a:spAutoFit/>
          </a:bodyPr>
          <a:lstStyle/>
          <a:p>
            <a:pPr>
              <a:lnSpc>
                <a:spcPts val="3749"/>
              </a:lnSpc>
            </a:pPr>
            <a:r>
              <a:rPr lang="en-US" sz="2499">
                <a:solidFill>
                  <a:srgbClr val="14110F"/>
                </a:solidFill>
                <a:latin typeface="Now Bold"/>
              </a:rPr>
              <a:t>YOUR OWN INVITATION DESIGN</a:t>
            </a:r>
          </a:p>
        </p:txBody>
      </p:sp>
      <p:sp>
        <p:nvSpPr>
          <p:cNvPr name="TextBox 14" id="14"/>
          <p:cNvSpPr txBox="true"/>
          <p:nvPr/>
        </p:nvSpPr>
        <p:spPr>
          <a:xfrm rot="0">
            <a:off x="8255281" y="3024226"/>
            <a:ext cx="1424931" cy="457200"/>
          </a:xfrm>
          <a:prstGeom prst="rect">
            <a:avLst/>
          </a:prstGeom>
        </p:spPr>
        <p:txBody>
          <a:bodyPr anchor="t" rtlCol="false" tIns="0" lIns="0" bIns="0" rIns="0">
            <a:spAutoFit/>
          </a:bodyPr>
          <a:lstStyle/>
          <a:p>
            <a:pPr marL="0" indent="0" lvl="0">
              <a:lnSpc>
                <a:spcPts val="3750"/>
              </a:lnSpc>
            </a:pPr>
            <a:r>
              <a:rPr lang="en-US" sz="2500" spc="-75">
                <a:solidFill>
                  <a:srgbClr val="1986C8"/>
                </a:solidFill>
                <a:latin typeface="Now Bold Bold"/>
              </a:rPr>
              <a:t>PART 1</a:t>
            </a:r>
          </a:p>
        </p:txBody>
      </p:sp>
      <p:sp>
        <p:nvSpPr>
          <p:cNvPr name="TextBox 15" id="15"/>
          <p:cNvSpPr txBox="true"/>
          <p:nvPr/>
        </p:nvSpPr>
        <p:spPr>
          <a:xfrm rot="0">
            <a:off x="8255281" y="3852901"/>
            <a:ext cx="1424931" cy="457200"/>
          </a:xfrm>
          <a:prstGeom prst="rect">
            <a:avLst/>
          </a:prstGeom>
        </p:spPr>
        <p:txBody>
          <a:bodyPr anchor="t" rtlCol="false" tIns="0" lIns="0" bIns="0" rIns="0">
            <a:spAutoFit/>
          </a:bodyPr>
          <a:lstStyle/>
          <a:p>
            <a:pPr marL="0" indent="0" lvl="0">
              <a:lnSpc>
                <a:spcPts val="3750"/>
              </a:lnSpc>
            </a:pPr>
            <a:r>
              <a:rPr lang="en-US" sz="2500" spc="-75">
                <a:solidFill>
                  <a:srgbClr val="1986C8"/>
                </a:solidFill>
                <a:latin typeface="Now Bold Bold"/>
              </a:rPr>
              <a:t>PART 2</a:t>
            </a:r>
          </a:p>
        </p:txBody>
      </p:sp>
      <p:sp>
        <p:nvSpPr>
          <p:cNvPr name="TextBox 16" id="16"/>
          <p:cNvSpPr txBox="true"/>
          <p:nvPr/>
        </p:nvSpPr>
        <p:spPr>
          <a:xfrm rot="0">
            <a:off x="8255281" y="5394046"/>
            <a:ext cx="1424931" cy="457200"/>
          </a:xfrm>
          <a:prstGeom prst="rect">
            <a:avLst/>
          </a:prstGeom>
        </p:spPr>
        <p:txBody>
          <a:bodyPr anchor="t" rtlCol="false" tIns="0" lIns="0" bIns="0" rIns="0">
            <a:spAutoFit/>
          </a:bodyPr>
          <a:lstStyle/>
          <a:p>
            <a:pPr marL="0" indent="0" lvl="0">
              <a:lnSpc>
                <a:spcPts val="3750"/>
              </a:lnSpc>
            </a:pPr>
            <a:r>
              <a:rPr lang="en-US" sz="2500" spc="-75">
                <a:solidFill>
                  <a:srgbClr val="1986C8"/>
                </a:solidFill>
                <a:latin typeface="Now Bold Bold"/>
              </a:rPr>
              <a:t>PART 4</a:t>
            </a:r>
          </a:p>
        </p:txBody>
      </p:sp>
      <p:sp>
        <p:nvSpPr>
          <p:cNvPr name="TextBox 17" id="17"/>
          <p:cNvSpPr txBox="true"/>
          <p:nvPr/>
        </p:nvSpPr>
        <p:spPr>
          <a:xfrm rot="0">
            <a:off x="8255281" y="4686300"/>
            <a:ext cx="1424931" cy="457200"/>
          </a:xfrm>
          <a:prstGeom prst="rect">
            <a:avLst/>
          </a:prstGeom>
        </p:spPr>
        <p:txBody>
          <a:bodyPr anchor="t" rtlCol="false" tIns="0" lIns="0" bIns="0" rIns="0">
            <a:spAutoFit/>
          </a:bodyPr>
          <a:lstStyle/>
          <a:p>
            <a:pPr marL="0" indent="0" lvl="0">
              <a:lnSpc>
                <a:spcPts val="3750"/>
              </a:lnSpc>
            </a:pPr>
            <a:r>
              <a:rPr lang="en-US" sz="2500" spc="-75">
                <a:solidFill>
                  <a:srgbClr val="1986C8"/>
                </a:solidFill>
                <a:latin typeface="Now Bold Bold"/>
              </a:rPr>
              <a:t>PART 3</a:t>
            </a:r>
          </a:p>
        </p:txBody>
      </p:sp>
      <p:sp>
        <p:nvSpPr>
          <p:cNvPr name="TextBox 18" id="18"/>
          <p:cNvSpPr txBox="true"/>
          <p:nvPr/>
        </p:nvSpPr>
        <p:spPr>
          <a:xfrm rot="0">
            <a:off x="10193724" y="4695825"/>
            <a:ext cx="6679563" cy="447675"/>
          </a:xfrm>
          <a:prstGeom prst="rect">
            <a:avLst/>
          </a:prstGeom>
        </p:spPr>
        <p:txBody>
          <a:bodyPr anchor="t" rtlCol="false" tIns="0" lIns="0" bIns="0" rIns="0">
            <a:spAutoFit/>
          </a:bodyPr>
          <a:lstStyle/>
          <a:p>
            <a:pPr>
              <a:lnSpc>
                <a:spcPts val="3749"/>
              </a:lnSpc>
            </a:pPr>
            <a:r>
              <a:rPr lang="en-US" sz="2499">
                <a:solidFill>
                  <a:srgbClr val="14110F"/>
                </a:solidFill>
                <a:latin typeface="Now Bold"/>
              </a:rPr>
              <a:t>CREATE A COLLAGE IN CANVA</a:t>
            </a:r>
          </a:p>
        </p:txBody>
      </p:sp>
      <p:sp>
        <p:nvSpPr>
          <p:cNvPr name="TextBox 19" id="19"/>
          <p:cNvSpPr txBox="true"/>
          <p:nvPr/>
        </p:nvSpPr>
        <p:spPr>
          <a:xfrm rot="0">
            <a:off x="10193724" y="7263803"/>
            <a:ext cx="5605530" cy="447675"/>
          </a:xfrm>
          <a:prstGeom prst="rect">
            <a:avLst/>
          </a:prstGeom>
        </p:spPr>
        <p:txBody>
          <a:bodyPr anchor="t" rtlCol="false" tIns="0" lIns="0" bIns="0" rIns="0">
            <a:spAutoFit/>
          </a:bodyPr>
          <a:lstStyle/>
          <a:p>
            <a:pPr>
              <a:lnSpc>
                <a:spcPts val="3749"/>
              </a:lnSpc>
            </a:pPr>
            <a:r>
              <a:rPr lang="en-US" sz="2499">
                <a:solidFill>
                  <a:srgbClr val="14110F"/>
                </a:solidFill>
                <a:latin typeface="Now Bold"/>
              </a:rPr>
              <a:t>Q&amp;A</a:t>
            </a:r>
          </a:p>
        </p:txBody>
      </p:sp>
      <p:sp>
        <p:nvSpPr>
          <p:cNvPr name="TextBox 20" id="20"/>
          <p:cNvSpPr txBox="true"/>
          <p:nvPr/>
        </p:nvSpPr>
        <p:spPr>
          <a:xfrm rot="0">
            <a:off x="8255281" y="6092228"/>
            <a:ext cx="1424931" cy="457200"/>
          </a:xfrm>
          <a:prstGeom prst="rect">
            <a:avLst/>
          </a:prstGeom>
        </p:spPr>
        <p:txBody>
          <a:bodyPr anchor="t" rtlCol="false" tIns="0" lIns="0" bIns="0" rIns="0">
            <a:spAutoFit/>
          </a:bodyPr>
          <a:lstStyle/>
          <a:p>
            <a:pPr marL="0" indent="0" lvl="0">
              <a:lnSpc>
                <a:spcPts val="3750"/>
              </a:lnSpc>
            </a:pPr>
            <a:r>
              <a:rPr lang="en-US" sz="2500" spc="-75">
                <a:solidFill>
                  <a:srgbClr val="1986C8"/>
                </a:solidFill>
                <a:latin typeface="Now Bold Bold"/>
              </a:rPr>
              <a:t>PART 5</a:t>
            </a:r>
          </a:p>
        </p:txBody>
      </p:sp>
      <p:sp>
        <p:nvSpPr>
          <p:cNvPr name="TextBox 21" id="21"/>
          <p:cNvSpPr txBox="true"/>
          <p:nvPr/>
        </p:nvSpPr>
        <p:spPr>
          <a:xfrm rot="0">
            <a:off x="10242348" y="6092228"/>
            <a:ext cx="6679563" cy="914400"/>
          </a:xfrm>
          <a:prstGeom prst="rect">
            <a:avLst/>
          </a:prstGeom>
        </p:spPr>
        <p:txBody>
          <a:bodyPr anchor="t" rtlCol="false" tIns="0" lIns="0" bIns="0" rIns="0">
            <a:spAutoFit/>
          </a:bodyPr>
          <a:lstStyle/>
          <a:p>
            <a:pPr>
              <a:lnSpc>
                <a:spcPts val="3749"/>
              </a:lnSpc>
            </a:pPr>
            <a:r>
              <a:rPr lang="en-US" sz="2499">
                <a:solidFill>
                  <a:srgbClr val="14110F"/>
                </a:solidFill>
                <a:latin typeface="Now Bold"/>
              </a:rPr>
              <a:t>MOVIE MAKING: INSHOT, IMOVIE AND CANVA</a:t>
            </a:r>
          </a:p>
        </p:txBody>
      </p:sp>
      <p:sp>
        <p:nvSpPr>
          <p:cNvPr name="TextBox 22" id="22"/>
          <p:cNvSpPr txBox="true"/>
          <p:nvPr/>
        </p:nvSpPr>
        <p:spPr>
          <a:xfrm rot="0">
            <a:off x="8255281" y="7211891"/>
            <a:ext cx="1424931" cy="457200"/>
          </a:xfrm>
          <a:prstGeom prst="rect">
            <a:avLst/>
          </a:prstGeom>
        </p:spPr>
        <p:txBody>
          <a:bodyPr anchor="t" rtlCol="false" tIns="0" lIns="0" bIns="0" rIns="0">
            <a:spAutoFit/>
          </a:bodyPr>
          <a:lstStyle/>
          <a:p>
            <a:pPr marL="0" indent="0" lvl="0">
              <a:lnSpc>
                <a:spcPts val="3750"/>
              </a:lnSpc>
            </a:pPr>
            <a:r>
              <a:rPr lang="en-US" sz="2500" spc="-75">
                <a:solidFill>
                  <a:srgbClr val="1986C8"/>
                </a:solidFill>
                <a:latin typeface="Now Bold Bold"/>
              </a:rPr>
              <a:t>PART 6</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7177" r="0" b="0"/>
          <a:stretch>
            <a:fillRect/>
          </a:stretch>
        </p:blipFill>
        <p:spPr>
          <a:xfrm flipH="false" flipV="false">
            <a:off x="0" y="0"/>
            <a:ext cx="18288000" cy="10287000"/>
          </a:xfrm>
          <a:prstGeom prst="rect">
            <a:avLst/>
          </a:prstGeom>
        </p:spPr>
      </p:pic>
      <p:sp>
        <p:nvSpPr>
          <p:cNvPr name="TextBox 3" id="3"/>
          <p:cNvSpPr txBox="true"/>
          <p:nvPr/>
        </p:nvSpPr>
        <p:spPr>
          <a:xfrm rot="0">
            <a:off x="596353" y="6884157"/>
            <a:ext cx="12770117" cy="3007360"/>
          </a:xfrm>
          <a:prstGeom prst="rect">
            <a:avLst/>
          </a:prstGeom>
        </p:spPr>
        <p:txBody>
          <a:bodyPr anchor="t" rtlCol="false" tIns="0" lIns="0" bIns="0" rIns="0">
            <a:spAutoFit/>
          </a:bodyPr>
          <a:lstStyle/>
          <a:p>
            <a:pPr>
              <a:lnSpc>
                <a:spcPts val="11959"/>
              </a:lnSpc>
            </a:pPr>
            <a:r>
              <a:rPr lang="en-US" sz="9199">
                <a:solidFill>
                  <a:srgbClr val="FFFFFF"/>
                </a:solidFill>
                <a:latin typeface="Now Bold Bold"/>
              </a:rPr>
              <a:t>YOUR OWN INVITATION DESIGN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2939312" y="2807865"/>
            <a:ext cx="14080825" cy="6450435"/>
          </a:xfrm>
          <a:custGeom>
            <a:avLst/>
            <a:gdLst/>
            <a:ahLst/>
            <a:cxnLst/>
            <a:rect r="r" b="b" t="t" l="l"/>
            <a:pathLst>
              <a:path h="6450435" w="14080825">
                <a:moveTo>
                  <a:pt x="0" y="0"/>
                </a:moveTo>
                <a:lnTo>
                  <a:pt x="14080824" y="0"/>
                </a:lnTo>
                <a:lnTo>
                  <a:pt x="14080824" y="6450435"/>
                </a:lnTo>
                <a:lnTo>
                  <a:pt x="0" y="6450435"/>
                </a:lnTo>
                <a:lnTo>
                  <a:pt x="0" y="0"/>
                </a:lnTo>
                <a:close/>
              </a:path>
            </a:pathLst>
          </a:custGeom>
          <a:blipFill>
            <a:blip r:embed="rId3"/>
            <a:stretch>
              <a:fillRect l="0" t="-8376" r="0" b="-8376"/>
            </a:stretch>
          </a:blipFill>
        </p:spPr>
      </p:sp>
      <p:sp>
        <p:nvSpPr>
          <p:cNvPr name="TextBox 8" id="8"/>
          <p:cNvSpPr txBox="true"/>
          <p:nvPr/>
        </p:nvSpPr>
        <p:spPr>
          <a:xfrm rot="0">
            <a:off x="2700148" y="942975"/>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1. </a:t>
            </a:r>
            <a:r>
              <a:rPr lang="en-US" sz="2799">
                <a:solidFill>
                  <a:srgbClr val="000000"/>
                </a:solidFill>
                <a:latin typeface="Montserrat"/>
              </a:rPr>
              <a:t>Log in to the CANVA program.</a:t>
            </a:r>
          </a:p>
          <a:p>
            <a:pPr algn="just">
              <a:lnSpc>
                <a:spcPts val="4339"/>
              </a:lnSpc>
            </a:pPr>
            <a:r>
              <a:rPr lang="en-US" sz="2799">
                <a:solidFill>
                  <a:srgbClr val="000000"/>
                </a:solidFill>
                <a:latin typeface="Montserrat Bold"/>
              </a:rPr>
              <a:t>STEP 2. </a:t>
            </a:r>
            <a:r>
              <a:rPr lang="en-US" sz="2799">
                <a:solidFill>
                  <a:srgbClr val="000000"/>
                </a:solidFill>
                <a:latin typeface="Montserrat"/>
              </a:rPr>
              <a:t>Click "For You".</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350853" y="2861761"/>
            <a:ext cx="13257741" cy="6396539"/>
          </a:xfrm>
          <a:custGeom>
            <a:avLst/>
            <a:gdLst/>
            <a:ahLst/>
            <a:cxnLst/>
            <a:rect r="r" b="b" t="t" l="l"/>
            <a:pathLst>
              <a:path h="6396539" w="13257741">
                <a:moveTo>
                  <a:pt x="0" y="0"/>
                </a:moveTo>
                <a:lnTo>
                  <a:pt x="13257742" y="0"/>
                </a:lnTo>
                <a:lnTo>
                  <a:pt x="13257742" y="6396539"/>
                </a:lnTo>
                <a:lnTo>
                  <a:pt x="0" y="6396539"/>
                </a:lnTo>
                <a:lnTo>
                  <a:pt x="0" y="0"/>
                </a:lnTo>
                <a:close/>
              </a:path>
            </a:pathLst>
          </a:custGeom>
          <a:blipFill>
            <a:blip r:embed="rId3"/>
            <a:stretch>
              <a:fillRect l="0" t="0" r="0" b="0"/>
            </a:stretch>
          </a:blipFill>
        </p:spPr>
      </p:sp>
      <p:sp>
        <p:nvSpPr>
          <p:cNvPr name="TextBox 8" id="8"/>
          <p:cNvSpPr txBox="true"/>
          <p:nvPr/>
        </p:nvSpPr>
        <p:spPr>
          <a:xfrm rot="0">
            <a:off x="2700148" y="942975"/>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3. </a:t>
            </a:r>
            <a:r>
              <a:rPr lang="en-US" sz="2799">
                <a:solidFill>
                  <a:srgbClr val="000000"/>
                </a:solidFill>
                <a:latin typeface="Montserrat"/>
              </a:rPr>
              <a:t>Then select the format of the invitation. You have two options: "Invitation (portrait)" and "Invitation (square)".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100930" y="3064082"/>
            <a:ext cx="13757589" cy="5742439"/>
          </a:xfrm>
          <a:custGeom>
            <a:avLst/>
            <a:gdLst/>
            <a:ahLst/>
            <a:cxnLst/>
            <a:rect r="r" b="b" t="t" l="l"/>
            <a:pathLst>
              <a:path h="5742439" w="13757589">
                <a:moveTo>
                  <a:pt x="0" y="0"/>
                </a:moveTo>
                <a:lnTo>
                  <a:pt x="13757588" y="0"/>
                </a:lnTo>
                <a:lnTo>
                  <a:pt x="13757588" y="5742439"/>
                </a:lnTo>
                <a:lnTo>
                  <a:pt x="0" y="5742439"/>
                </a:lnTo>
                <a:lnTo>
                  <a:pt x="0" y="0"/>
                </a:lnTo>
                <a:close/>
              </a:path>
            </a:pathLst>
          </a:custGeom>
          <a:blipFill>
            <a:blip r:embed="rId3"/>
            <a:stretch>
              <a:fillRect l="0" t="-7649" r="0" b="-7649"/>
            </a:stretch>
          </a:blipFill>
        </p:spPr>
      </p:sp>
      <p:sp>
        <p:nvSpPr>
          <p:cNvPr name="TextBox 8" id="8"/>
          <p:cNvSpPr txBox="true"/>
          <p:nvPr/>
        </p:nvSpPr>
        <p:spPr>
          <a:xfrm rot="0">
            <a:off x="2700148" y="942975"/>
            <a:ext cx="14559152" cy="159004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4. </a:t>
            </a:r>
            <a:r>
              <a:rPr lang="en-US" sz="2799">
                <a:solidFill>
                  <a:srgbClr val="000000"/>
                </a:solidFill>
                <a:latin typeface="Montserrat"/>
              </a:rPr>
              <a:t>Once you have chosen the format of the invitation, the next step will be to choose the template. The "Templates" option is available in the bar on the left side of the interface.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625063" y="2923948"/>
            <a:ext cx="12819846" cy="6113211"/>
          </a:xfrm>
          <a:custGeom>
            <a:avLst/>
            <a:gdLst/>
            <a:ahLst/>
            <a:cxnLst/>
            <a:rect r="r" b="b" t="t" l="l"/>
            <a:pathLst>
              <a:path h="6113211" w="12819846">
                <a:moveTo>
                  <a:pt x="0" y="0"/>
                </a:moveTo>
                <a:lnTo>
                  <a:pt x="12819846" y="0"/>
                </a:lnTo>
                <a:lnTo>
                  <a:pt x="12819846" y="6113211"/>
                </a:lnTo>
                <a:lnTo>
                  <a:pt x="0" y="6113211"/>
                </a:lnTo>
                <a:lnTo>
                  <a:pt x="0" y="0"/>
                </a:lnTo>
                <a:close/>
              </a:path>
            </a:pathLst>
          </a:custGeom>
          <a:blipFill>
            <a:blip r:embed="rId3"/>
            <a:stretch>
              <a:fillRect l="0" t="0" r="0" b="0"/>
            </a:stretch>
          </a:blipFill>
        </p:spPr>
      </p:sp>
      <p:sp>
        <p:nvSpPr>
          <p:cNvPr name="TextBox 8" id="8"/>
          <p:cNvSpPr txBox="true"/>
          <p:nvPr/>
        </p:nvSpPr>
        <p:spPr>
          <a:xfrm rot="0">
            <a:off x="2700148" y="942975"/>
            <a:ext cx="14559152" cy="1590040"/>
          </a:xfrm>
          <a:prstGeom prst="rect">
            <a:avLst/>
          </a:prstGeom>
        </p:spPr>
        <p:txBody>
          <a:bodyPr anchor="t" rtlCol="false" tIns="0" lIns="0" bIns="0" rIns="0">
            <a:spAutoFit/>
          </a:bodyPr>
          <a:lstStyle/>
          <a:p>
            <a:pPr algn="ctr">
              <a:lnSpc>
                <a:spcPts val="4339"/>
              </a:lnSpc>
            </a:pPr>
            <a:r>
              <a:rPr lang="en-US" sz="2799">
                <a:solidFill>
                  <a:srgbClr val="000000"/>
                </a:solidFill>
                <a:latin typeface="Montserrat Bold"/>
              </a:rPr>
              <a:t>To facilitate the selection of the invitation template, on the template bar in the upper left corner, you can enter the subject of the event for which you are designing the invitation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149219" y="2307521"/>
            <a:ext cx="13661011" cy="6319233"/>
          </a:xfrm>
          <a:custGeom>
            <a:avLst/>
            <a:gdLst/>
            <a:ahLst/>
            <a:cxnLst/>
            <a:rect r="r" b="b" t="t" l="l"/>
            <a:pathLst>
              <a:path h="6319233" w="13661011">
                <a:moveTo>
                  <a:pt x="0" y="0"/>
                </a:moveTo>
                <a:lnTo>
                  <a:pt x="13661010" y="0"/>
                </a:lnTo>
                <a:lnTo>
                  <a:pt x="13661010" y="6319234"/>
                </a:lnTo>
                <a:lnTo>
                  <a:pt x="0" y="6319234"/>
                </a:lnTo>
                <a:lnTo>
                  <a:pt x="0" y="0"/>
                </a:lnTo>
                <a:close/>
              </a:path>
            </a:pathLst>
          </a:custGeom>
          <a:blipFill>
            <a:blip r:embed="rId3"/>
            <a:stretch>
              <a:fillRect l="-228" t="-4044" r="-228" b="0"/>
            </a:stretch>
          </a:blipFill>
        </p:spPr>
      </p:sp>
      <p:sp>
        <p:nvSpPr>
          <p:cNvPr name="TextBox 8" id="8"/>
          <p:cNvSpPr txBox="true"/>
          <p:nvPr/>
        </p:nvSpPr>
        <p:spPr>
          <a:xfrm rot="0">
            <a:off x="2700148" y="942975"/>
            <a:ext cx="14559152" cy="50419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5. </a:t>
            </a:r>
            <a:r>
              <a:rPr lang="en-US" sz="2799">
                <a:solidFill>
                  <a:srgbClr val="000000"/>
                </a:solidFill>
                <a:latin typeface="Montserrat"/>
              </a:rPr>
              <a:t>Choose a template according to your preferences.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546587" y="2768772"/>
            <a:ext cx="12866273" cy="6154257"/>
          </a:xfrm>
          <a:custGeom>
            <a:avLst/>
            <a:gdLst/>
            <a:ahLst/>
            <a:cxnLst/>
            <a:rect r="r" b="b" t="t" l="l"/>
            <a:pathLst>
              <a:path h="6154257" w="12866273">
                <a:moveTo>
                  <a:pt x="0" y="0"/>
                </a:moveTo>
                <a:lnTo>
                  <a:pt x="12866273" y="0"/>
                </a:lnTo>
                <a:lnTo>
                  <a:pt x="12866273" y="6154257"/>
                </a:lnTo>
                <a:lnTo>
                  <a:pt x="0" y="6154257"/>
                </a:lnTo>
                <a:lnTo>
                  <a:pt x="0" y="0"/>
                </a:lnTo>
                <a:close/>
              </a:path>
            </a:pathLst>
          </a:custGeom>
          <a:blipFill>
            <a:blip r:embed="rId3"/>
            <a:stretch>
              <a:fillRect l="0" t="0" r="0" b="0"/>
            </a:stretch>
          </a:blipFill>
        </p:spPr>
      </p:sp>
      <p:sp>
        <p:nvSpPr>
          <p:cNvPr name="TextBox 8" id="8"/>
          <p:cNvSpPr txBox="true"/>
          <p:nvPr/>
        </p:nvSpPr>
        <p:spPr>
          <a:xfrm rot="0">
            <a:off x="2700148" y="942975"/>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6. </a:t>
            </a:r>
            <a:r>
              <a:rPr lang="en-US" sz="2799">
                <a:solidFill>
                  <a:srgbClr val="000000"/>
                </a:solidFill>
                <a:latin typeface="Montserrat"/>
              </a:rPr>
              <a:t>After selecting the template, modify the text of the invitation, entering the details of the party organized by you.</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4054724" y="3618865"/>
            <a:ext cx="12296974" cy="5925485"/>
          </a:xfrm>
          <a:custGeom>
            <a:avLst/>
            <a:gdLst/>
            <a:ahLst/>
            <a:cxnLst/>
            <a:rect r="r" b="b" t="t" l="l"/>
            <a:pathLst>
              <a:path h="5925485" w="12296974">
                <a:moveTo>
                  <a:pt x="0" y="0"/>
                </a:moveTo>
                <a:lnTo>
                  <a:pt x="12296974" y="0"/>
                </a:lnTo>
                <a:lnTo>
                  <a:pt x="12296974" y="5925485"/>
                </a:lnTo>
                <a:lnTo>
                  <a:pt x="0" y="5925485"/>
                </a:lnTo>
                <a:lnTo>
                  <a:pt x="0" y="0"/>
                </a:lnTo>
                <a:close/>
              </a:path>
            </a:pathLst>
          </a:custGeom>
          <a:blipFill>
            <a:blip r:embed="rId3"/>
            <a:stretch>
              <a:fillRect l="0" t="0" r="0" b="0"/>
            </a:stretch>
          </a:blipFill>
        </p:spPr>
      </p:sp>
      <p:sp>
        <p:nvSpPr>
          <p:cNvPr name="TextBox 8" id="8"/>
          <p:cNvSpPr txBox="true"/>
          <p:nvPr/>
        </p:nvSpPr>
        <p:spPr>
          <a:xfrm rot="0">
            <a:off x="2700148" y="942975"/>
            <a:ext cx="14559152" cy="2675890"/>
          </a:xfrm>
          <a:prstGeom prst="rect">
            <a:avLst/>
          </a:prstGeom>
        </p:spPr>
        <p:txBody>
          <a:bodyPr anchor="t" rtlCol="false" tIns="0" lIns="0" bIns="0" rIns="0">
            <a:spAutoFit/>
          </a:bodyPr>
          <a:lstStyle/>
          <a:p>
            <a:pPr algn="ctr">
              <a:lnSpc>
                <a:spcPts val="4339"/>
              </a:lnSpc>
            </a:pPr>
            <a:r>
              <a:rPr lang="en-US" sz="2799">
                <a:solidFill>
                  <a:srgbClr val="000000"/>
                </a:solidFill>
                <a:latin typeface="Montserrat Bold"/>
              </a:rPr>
              <a:t>REMEMBER!!!</a:t>
            </a:r>
          </a:p>
          <a:p>
            <a:pPr algn="ctr">
              <a:lnSpc>
                <a:spcPts val="4339"/>
              </a:lnSpc>
            </a:pPr>
            <a:r>
              <a:rPr lang="en-US" sz="2799">
                <a:solidFill>
                  <a:srgbClr val="000000"/>
                </a:solidFill>
                <a:latin typeface="Montserrat Bold"/>
              </a:rPr>
              <a:t>In the CANVA program you can change the type, size and color of the font.</a:t>
            </a:r>
          </a:p>
          <a:p>
            <a:pPr algn="ctr">
              <a:lnSpc>
                <a:spcPts val="4339"/>
              </a:lnSpc>
            </a:pPr>
            <a:r>
              <a:rPr lang="en-US" sz="2799">
                <a:solidFill>
                  <a:srgbClr val="000000"/>
                </a:solidFill>
                <a:latin typeface="Montserrat Bold"/>
              </a:rPr>
              <a:t>You can also make the text bold, use the italic option, change the amount of space between words and even letters in a word.</a:t>
            </a:r>
          </a:p>
          <a:p>
            <a:pPr algn="just">
              <a:lnSpc>
                <a:spcPts val="4339"/>
              </a:lnSpc>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5298433" y="3422246"/>
            <a:ext cx="12220642" cy="5836054"/>
          </a:xfrm>
          <a:custGeom>
            <a:avLst/>
            <a:gdLst/>
            <a:ahLst/>
            <a:cxnLst/>
            <a:rect r="r" b="b" t="t" l="l"/>
            <a:pathLst>
              <a:path h="5836054" w="12220642">
                <a:moveTo>
                  <a:pt x="0" y="0"/>
                </a:moveTo>
                <a:lnTo>
                  <a:pt x="12220642" y="0"/>
                </a:lnTo>
                <a:lnTo>
                  <a:pt x="12220642" y="5836054"/>
                </a:lnTo>
                <a:lnTo>
                  <a:pt x="0" y="5836054"/>
                </a:lnTo>
                <a:lnTo>
                  <a:pt x="0" y="0"/>
                </a:lnTo>
                <a:close/>
              </a:path>
            </a:pathLst>
          </a:custGeom>
          <a:blipFill>
            <a:blip r:embed="rId3"/>
            <a:stretch>
              <a:fillRect l="0" t="0" r="0" b="0"/>
            </a:stretch>
          </a:blipFill>
        </p:spPr>
      </p:sp>
      <p:sp>
        <p:nvSpPr>
          <p:cNvPr name="TextBox 8" id="8"/>
          <p:cNvSpPr txBox="true"/>
          <p:nvPr/>
        </p:nvSpPr>
        <p:spPr>
          <a:xfrm rot="0">
            <a:off x="2700148" y="406739"/>
            <a:ext cx="14559152" cy="376174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7. </a:t>
            </a:r>
            <a:r>
              <a:rPr lang="en-US" sz="2799">
                <a:solidFill>
                  <a:srgbClr val="000000"/>
                </a:solidFill>
                <a:latin typeface="Montserrat"/>
              </a:rPr>
              <a:t>The next action you can do is change the graphics of the invitation. It is possible by changing the background (e.g. choosing a different photo).</a:t>
            </a:r>
          </a:p>
          <a:p>
            <a:pPr algn="just">
              <a:lnSpc>
                <a:spcPts val="4339"/>
              </a:lnSpc>
            </a:pPr>
          </a:p>
          <a:p>
            <a:pPr algn="just">
              <a:lnSpc>
                <a:spcPts val="4339"/>
              </a:lnSpc>
            </a:pPr>
            <a:r>
              <a:rPr lang="en-US" sz="2799">
                <a:solidFill>
                  <a:srgbClr val="000000"/>
                </a:solidFill>
                <a:latin typeface="Montserrat"/>
              </a:rPr>
              <a:t>To do this, select the "Photos" option, and then enter the subject of the project in the "Search anything from Canva" box. This will give you a full array of photos that you can use.</a:t>
            </a:r>
          </a:p>
          <a:p>
            <a:pPr algn="just">
              <a:lnSpc>
                <a:spcPts val="4339"/>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643644" y="2580117"/>
            <a:ext cx="13273914" cy="6339051"/>
          </a:xfrm>
          <a:custGeom>
            <a:avLst/>
            <a:gdLst/>
            <a:ahLst/>
            <a:cxnLst/>
            <a:rect r="r" b="b" t="t" l="l"/>
            <a:pathLst>
              <a:path h="6339051" w="13273914">
                <a:moveTo>
                  <a:pt x="0" y="0"/>
                </a:moveTo>
                <a:lnTo>
                  <a:pt x="13273914" y="0"/>
                </a:lnTo>
                <a:lnTo>
                  <a:pt x="13273914" y="6339051"/>
                </a:lnTo>
                <a:lnTo>
                  <a:pt x="0" y="6339051"/>
                </a:lnTo>
                <a:lnTo>
                  <a:pt x="0" y="0"/>
                </a:lnTo>
                <a:close/>
              </a:path>
            </a:pathLst>
          </a:custGeom>
          <a:blipFill>
            <a:blip r:embed="rId3"/>
            <a:stretch>
              <a:fillRect l="0" t="0" r="0" b="0"/>
            </a:stretch>
          </a:blipFill>
        </p:spPr>
      </p:sp>
      <p:sp>
        <p:nvSpPr>
          <p:cNvPr name="TextBox 8" id="8"/>
          <p:cNvSpPr txBox="true"/>
          <p:nvPr/>
        </p:nvSpPr>
        <p:spPr>
          <a:xfrm rot="0">
            <a:off x="2700148" y="942975"/>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a:rPr>
              <a:t>After making your selection, drag the photo with your mouse towards the invitation design.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7177" r="0" b="0"/>
          <a:stretch>
            <a:fillRect/>
          </a:stretch>
        </p:blipFill>
        <p:spPr>
          <a:xfrm flipH="false" flipV="false">
            <a:off x="0" y="0"/>
            <a:ext cx="18288000" cy="10287000"/>
          </a:xfrm>
          <a:prstGeom prst="rect">
            <a:avLst/>
          </a:prstGeom>
        </p:spPr>
      </p:pic>
      <p:sp>
        <p:nvSpPr>
          <p:cNvPr name="TextBox 3" id="3"/>
          <p:cNvSpPr txBox="true"/>
          <p:nvPr/>
        </p:nvSpPr>
        <p:spPr>
          <a:xfrm rot="0">
            <a:off x="596353" y="6884157"/>
            <a:ext cx="14588544" cy="3007360"/>
          </a:xfrm>
          <a:prstGeom prst="rect">
            <a:avLst/>
          </a:prstGeom>
        </p:spPr>
        <p:txBody>
          <a:bodyPr anchor="t" rtlCol="false" tIns="0" lIns="0" bIns="0" rIns="0">
            <a:spAutoFit/>
          </a:bodyPr>
          <a:lstStyle/>
          <a:p>
            <a:pPr>
              <a:lnSpc>
                <a:spcPts val="11959"/>
              </a:lnSpc>
            </a:pPr>
            <a:r>
              <a:rPr lang="en-US" sz="9199">
                <a:solidFill>
                  <a:srgbClr val="FFFFFF"/>
                </a:solidFill>
                <a:latin typeface="Now Bold Bold"/>
              </a:rPr>
              <a:t>CANVA - CONTENT INTRODUCTION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528188" y="2562547"/>
            <a:ext cx="13405577" cy="6431919"/>
          </a:xfrm>
          <a:custGeom>
            <a:avLst/>
            <a:gdLst/>
            <a:ahLst/>
            <a:cxnLst/>
            <a:rect r="r" b="b" t="t" l="l"/>
            <a:pathLst>
              <a:path h="6431919" w="13405577">
                <a:moveTo>
                  <a:pt x="0" y="0"/>
                </a:moveTo>
                <a:lnTo>
                  <a:pt x="13405577" y="0"/>
                </a:lnTo>
                <a:lnTo>
                  <a:pt x="13405577" y="6431919"/>
                </a:lnTo>
                <a:lnTo>
                  <a:pt x="0" y="6431919"/>
                </a:lnTo>
                <a:lnTo>
                  <a:pt x="0" y="0"/>
                </a:lnTo>
                <a:close/>
              </a:path>
            </a:pathLst>
          </a:custGeom>
          <a:blipFill>
            <a:blip r:embed="rId3"/>
            <a:stretch>
              <a:fillRect l="0" t="0" r="0" b="0"/>
            </a:stretch>
          </a:blipFill>
        </p:spPr>
      </p:sp>
      <p:sp>
        <p:nvSpPr>
          <p:cNvPr name="TextBox 8" id="8"/>
          <p:cNvSpPr txBox="true"/>
          <p:nvPr/>
        </p:nvSpPr>
        <p:spPr>
          <a:xfrm rot="0">
            <a:off x="2700148" y="942975"/>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a:rPr>
              <a:t>Then plot the photo on the invitation design. The background will change automatically.</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469209" y="2840610"/>
            <a:ext cx="13318432" cy="6417690"/>
          </a:xfrm>
          <a:custGeom>
            <a:avLst/>
            <a:gdLst/>
            <a:ahLst/>
            <a:cxnLst/>
            <a:rect r="r" b="b" t="t" l="l"/>
            <a:pathLst>
              <a:path h="6417690" w="13318432">
                <a:moveTo>
                  <a:pt x="0" y="0"/>
                </a:moveTo>
                <a:lnTo>
                  <a:pt x="13318431" y="0"/>
                </a:lnTo>
                <a:lnTo>
                  <a:pt x="13318431" y="6417690"/>
                </a:lnTo>
                <a:lnTo>
                  <a:pt x="0" y="6417690"/>
                </a:lnTo>
                <a:lnTo>
                  <a:pt x="0" y="0"/>
                </a:lnTo>
                <a:close/>
              </a:path>
            </a:pathLst>
          </a:custGeom>
          <a:blipFill>
            <a:blip r:embed="rId3"/>
            <a:stretch>
              <a:fillRect l="0" t="0" r="0" b="0"/>
            </a:stretch>
          </a:blipFill>
        </p:spPr>
      </p:sp>
      <p:sp>
        <p:nvSpPr>
          <p:cNvPr name="TextBox 8" id="8"/>
          <p:cNvSpPr txBox="true"/>
          <p:nvPr/>
        </p:nvSpPr>
        <p:spPr>
          <a:xfrm rot="0">
            <a:off x="2700148" y="942975"/>
            <a:ext cx="14559152" cy="159004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8.</a:t>
            </a:r>
            <a:r>
              <a:rPr lang="en-US" sz="2799">
                <a:solidFill>
                  <a:srgbClr val="000000"/>
                </a:solidFill>
                <a:latin typeface="Montserrat"/>
              </a:rPr>
              <a:t> After finishing work, download the graphics for printing. You can do this by selecting the </a:t>
            </a:r>
            <a:r>
              <a:rPr lang="en-US" sz="2799">
                <a:solidFill>
                  <a:srgbClr val="000000"/>
                </a:solidFill>
                <a:latin typeface="Montserrat Bold"/>
              </a:rPr>
              <a:t>"Share"</a:t>
            </a:r>
            <a:r>
              <a:rPr lang="en-US" sz="2799">
                <a:solidFill>
                  <a:srgbClr val="000000"/>
                </a:solidFill>
                <a:latin typeface="Montserrat"/>
              </a:rPr>
              <a:t> option in the upper right corner of the interface, and then </a:t>
            </a:r>
            <a:r>
              <a:rPr lang="en-US" sz="2799">
                <a:solidFill>
                  <a:srgbClr val="000000"/>
                </a:solidFill>
                <a:latin typeface="Montserrat Bold"/>
              </a:rPr>
              <a:t>"Download"</a:t>
            </a:r>
            <a:r>
              <a:rPr lang="en-US" sz="2799">
                <a:solidFill>
                  <a:srgbClr val="000000"/>
                </a:solidFill>
                <a:latin typeface="Montserrat"/>
              </a:rPr>
              <a: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445971" y="2362081"/>
            <a:ext cx="13597790" cy="6582177"/>
          </a:xfrm>
          <a:custGeom>
            <a:avLst/>
            <a:gdLst/>
            <a:ahLst/>
            <a:cxnLst/>
            <a:rect r="r" b="b" t="t" l="l"/>
            <a:pathLst>
              <a:path h="6582177" w="13597790">
                <a:moveTo>
                  <a:pt x="0" y="0"/>
                </a:moveTo>
                <a:lnTo>
                  <a:pt x="13597790" y="0"/>
                </a:lnTo>
                <a:lnTo>
                  <a:pt x="13597790" y="6582177"/>
                </a:lnTo>
                <a:lnTo>
                  <a:pt x="0" y="6582177"/>
                </a:lnTo>
                <a:lnTo>
                  <a:pt x="0" y="0"/>
                </a:lnTo>
                <a:close/>
              </a:path>
            </a:pathLst>
          </a:custGeom>
          <a:blipFill>
            <a:blip r:embed="rId3"/>
            <a:stretch>
              <a:fillRect l="0" t="0" r="0" b="0"/>
            </a:stretch>
          </a:blipFill>
        </p:spPr>
      </p:sp>
      <p:sp>
        <p:nvSpPr>
          <p:cNvPr name="TextBox 8" id="8"/>
          <p:cNvSpPr txBox="true"/>
          <p:nvPr/>
        </p:nvSpPr>
        <p:spPr>
          <a:xfrm rot="0">
            <a:off x="2700148" y="942975"/>
            <a:ext cx="14559152" cy="50419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a:rPr>
              <a:t>The recommended format for downloading graphics is </a:t>
            </a:r>
            <a:r>
              <a:rPr lang="en-US" sz="2799">
                <a:solidFill>
                  <a:srgbClr val="000000"/>
                </a:solidFill>
                <a:latin typeface="Montserrat Bold"/>
              </a:rPr>
              <a:t>"PDF Print"</a:t>
            </a:r>
            <a:r>
              <a:rPr lang="en-US" sz="2799">
                <a:solidFill>
                  <a:srgbClr val="000000"/>
                </a:solidFill>
                <a:latin typeface="Montserrat"/>
              </a:rPr>
              <a: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12375" y="-382567"/>
            <a:ext cx="21809707" cy="701741"/>
            <a:chOff x="0" y="0"/>
            <a:chExt cx="6849979" cy="220402"/>
          </a:xfrm>
        </p:grpSpPr>
        <p:sp>
          <p:nvSpPr>
            <p:cNvPr name="Freeform 3" id="3"/>
            <p:cNvSpPr/>
            <p:nvPr/>
          </p:nvSpPr>
          <p:spPr>
            <a:xfrm flipH="false" flipV="false" rot="0">
              <a:off x="0" y="0"/>
              <a:ext cx="6849979" cy="220402"/>
            </a:xfrm>
            <a:custGeom>
              <a:avLst/>
              <a:gdLst/>
              <a:ahLst/>
              <a:cxnLst/>
              <a:rect r="r" b="b" t="t" l="l"/>
              <a:pathLst>
                <a:path h="220402" w="6849979">
                  <a:moveTo>
                    <a:pt x="0" y="0"/>
                  </a:moveTo>
                  <a:lnTo>
                    <a:pt x="6849979" y="0"/>
                  </a:lnTo>
                  <a:lnTo>
                    <a:pt x="6849979" y="220402"/>
                  </a:lnTo>
                  <a:lnTo>
                    <a:pt x="0" y="220402"/>
                  </a:lnTo>
                  <a:close/>
                </a:path>
              </a:pathLst>
            </a:custGeom>
            <a:solidFill>
              <a:srgbClr val="008ED4"/>
            </a:solidFill>
          </p:spPr>
        </p:sp>
      </p:grpSp>
      <p:sp>
        <p:nvSpPr>
          <p:cNvPr name="Freeform 4" id="4"/>
          <p:cNvSpPr/>
          <p:nvPr/>
        </p:nvSpPr>
        <p:spPr>
          <a:xfrm flipH="false" flipV="false" rot="0">
            <a:off x="8499993" y="319174"/>
            <a:ext cx="1376704" cy="1376704"/>
          </a:xfrm>
          <a:custGeom>
            <a:avLst/>
            <a:gdLst/>
            <a:ahLst/>
            <a:cxnLst/>
            <a:rect r="r" b="b" t="t" l="l"/>
            <a:pathLst>
              <a:path h="1376704" w="1376704">
                <a:moveTo>
                  <a:pt x="0" y="0"/>
                </a:moveTo>
                <a:lnTo>
                  <a:pt x="1376704" y="0"/>
                </a:lnTo>
                <a:lnTo>
                  <a:pt x="1376704" y="1376703"/>
                </a:lnTo>
                <a:lnTo>
                  <a:pt x="0" y="1376703"/>
                </a:lnTo>
                <a:lnTo>
                  <a:pt x="0" y="0"/>
                </a:lnTo>
                <a:close/>
              </a:path>
            </a:pathLst>
          </a:custGeom>
          <a:blipFill>
            <a:blip r:embed="rId2"/>
            <a:stretch>
              <a:fillRect l="0" t="0" r="0" b="0"/>
            </a:stretch>
          </a:blipFill>
        </p:spPr>
      </p:sp>
      <p:grpSp>
        <p:nvGrpSpPr>
          <p:cNvPr name="Group 5" id="5"/>
          <p:cNvGrpSpPr/>
          <p:nvPr/>
        </p:nvGrpSpPr>
        <p:grpSpPr>
          <a:xfrm rot="0">
            <a:off x="-91081" y="8428128"/>
            <a:ext cx="17433353" cy="2372820"/>
            <a:chOff x="0" y="0"/>
            <a:chExt cx="3818502" cy="519729"/>
          </a:xfrm>
        </p:grpSpPr>
        <p:sp>
          <p:nvSpPr>
            <p:cNvPr name="Freeform 6" id="6"/>
            <p:cNvSpPr/>
            <p:nvPr/>
          </p:nvSpPr>
          <p:spPr>
            <a:xfrm flipH="false" flipV="false" rot="0">
              <a:off x="0" y="0"/>
              <a:ext cx="3818502" cy="519729"/>
            </a:xfrm>
            <a:custGeom>
              <a:avLst/>
              <a:gdLst/>
              <a:ahLst/>
              <a:cxnLst/>
              <a:rect r="r" b="b" t="t" l="l"/>
              <a:pathLst>
                <a:path h="519729" w="3818502">
                  <a:moveTo>
                    <a:pt x="0" y="0"/>
                  </a:moveTo>
                  <a:lnTo>
                    <a:pt x="3818502" y="0"/>
                  </a:lnTo>
                  <a:lnTo>
                    <a:pt x="3818502" y="519729"/>
                  </a:lnTo>
                  <a:lnTo>
                    <a:pt x="0" y="519729"/>
                  </a:lnTo>
                  <a:close/>
                </a:path>
              </a:pathLst>
            </a:custGeom>
            <a:solidFill>
              <a:srgbClr val="FFFFFF"/>
            </a:solidFill>
          </p:spPr>
        </p:sp>
      </p:grpSp>
      <p:sp>
        <p:nvSpPr>
          <p:cNvPr name="Freeform 7" id="7"/>
          <p:cNvSpPr/>
          <p:nvPr/>
        </p:nvSpPr>
        <p:spPr>
          <a:xfrm flipH="false" flipV="false" rot="0">
            <a:off x="10192479" y="8554647"/>
            <a:ext cx="1458929" cy="1458929"/>
          </a:xfrm>
          <a:custGeom>
            <a:avLst/>
            <a:gdLst/>
            <a:ahLst/>
            <a:cxnLst/>
            <a:rect r="r" b="b" t="t" l="l"/>
            <a:pathLst>
              <a:path h="1458929" w="1458929">
                <a:moveTo>
                  <a:pt x="0" y="0"/>
                </a:moveTo>
                <a:lnTo>
                  <a:pt x="1458929" y="0"/>
                </a:lnTo>
                <a:lnTo>
                  <a:pt x="1458929" y="1458929"/>
                </a:lnTo>
                <a:lnTo>
                  <a:pt x="0" y="1458929"/>
                </a:lnTo>
                <a:lnTo>
                  <a:pt x="0" y="0"/>
                </a:lnTo>
                <a:close/>
              </a:path>
            </a:pathLst>
          </a:custGeom>
          <a:blipFill>
            <a:blip r:embed="rId3"/>
            <a:stretch>
              <a:fillRect l="0" t="0" r="0" b="0"/>
            </a:stretch>
          </a:blipFill>
        </p:spPr>
      </p:sp>
      <p:sp>
        <p:nvSpPr>
          <p:cNvPr name="Freeform 8" id="8"/>
          <p:cNvSpPr/>
          <p:nvPr/>
        </p:nvSpPr>
        <p:spPr>
          <a:xfrm flipH="false" flipV="false" rot="0">
            <a:off x="12305822" y="8554647"/>
            <a:ext cx="1905242" cy="1500378"/>
          </a:xfrm>
          <a:custGeom>
            <a:avLst/>
            <a:gdLst/>
            <a:ahLst/>
            <a:cxnLst/>
            <a:rect r="r" b="b" t="t" l="l"/>
            <a:pathLst>
              <a:path h="1500378" w="1905242">
                <a:moveTo>
                  <a:pt x="0" y="0"/>
                </a:moveTo>
                <a:lnTo>
                  <a:pt x="1905242" y="0"/>
                </a:lnTo>
                <a:lnTo>
                  <a:pt x="1905242" y="1500378"/>
                </a:lnTo>
                <a:lnTo>
                  <a:pt x="0" y="1500378"/>
                </a:lnTo>
                <a:lnTo>
                  <a:pt x="0" y="0"/>
                </a:lnTo>
                <a:close/>
              </a:path>
            </a:pathLst>
          </a:custGeom>
          <a:blipFill>
            <a:blip r:embed="rId4"/>
            <a:stretch>
              <a:fillRect l="0" t="0" r="0" b="0"/>
            </a:stretch>
          </a:blipFill>
        </p:spPr>
      </p:sp>
      <p:sp>
        <p:nvSpPr>
          <p:cNvPr name="Freeform 9" id="9"/>
          <p:cNvSpPr/>
          <p:nvPr/>
        </p:nvSpPr>
        <p:spPr>
          <a:xfrm flipH="false" flipV="false" rot="0">
            <a:off x="6955530" y="8536258"/>
            <a:ext cx="1670066" cy="1537156"/>
          </a:xfrm>
          <a:custGeom>
            <a:avLst/>
            <a:gdLst/>
            <a:ahLst/>
            <a:cxnLst/>
            <a:rect r="r" b="b" t="t" l="l"/>
            <a:pathLst>
              <a:path h="1537156" w="1670066">
                <a:moveTo>
                  <a:pt x="0" y="0"/>
                </a:moveTo>
                <a:lnTo>
                  <a:pt x="1670066" y="0"/>
                </a:lnTo>
                <a:lnTo>
                  <a:pt x="1670066" y="1537156"/>
                </a:lnTo>
                <a:lnTo>
                  <a:pt x="0" y="1537156"/>
                </a:lnTo>
                <a:lnTo>
                  <a:pt x="0" y="0"/>
                </a:lnTo>
                <a:close/>
              </a:path>
            </a:pathLst>
          </a:custGeom>
          <a:blipFill>
            <a:blip r:embed="rId5"/>
            <a:stretch>
              <a:fillRect l="0" t="0" r="0" b="0"/>
            </a:stretch>
          </a:blipFill>
        </p:spPr>
      </p:sp>
      <p:grpSp>
        <p:nvGrpSpPr>
          <p:cNvPr name="Group 10" id="10"/>
          <p:cNvGrpSpPr/>
          <p:nvPr/>
        </p:nvGrpSpPr>
        <p:grpSpPr>
          <a:xfrm rot="0">
            <a:off x="-278881" y="7228213"/>
            <a:ext cx="18760899" cy="815945"/>
            <a:chOff x="0" y="0"/>
            <a:chExt cx="3679250" cy="160017"/>
          </a:xfrm>
        </p:grpSpPr>
        <p:sp>
          <p:nvSpPr>
            <p:cNvPr name="Freeform 11" id="11"/>
            <p:cNvSpPr/>
            <p:nvPr/>
          </p:nvSpPr>
          <p:spPr>
            <a:xfrm flipH="false" flipV="false" rot="0">
              <a:off x="0" y="0"/>
              <a:ext cx="3679250" cy="160017"/>
            </a:xfrm>
            <a:custGeom>
              <a:avLst/>
              <a:gdLst/>
              <a:ahLst/>
              <a:cxnLst/>
              <a:rect r="r" b="b" t="t" l="l"/>
              <a:pathLst>
                <a:path h="160017" w="3679250">
                  <a:moveTo>
                    <a:pt x="0" y="0"/>
                  </a:moveTo>
                  <a:lnTo>
                    <a:pt x="3679250" y="0"/>
                  </a:lnTo>
                  <a:lnTo>
                    <a:pt x="3679250" y="160017"/>
                  </a:lnTo>
                  <a:lnTo>
                    <a:pt x="0" y="160017"/>
                  </a:lnTo>
                  <a:close/>
                </a:path>
              </a:pathLst>
            </a:custGeom>
            <a:solidFill>
              <a:srgbClr val="008ED4"/>
            </a:solidFill>
          </p:spPr>
        </p:sp>
      </p:grpSp>
      <p:sp>
        <p:nvSpPr>
          <p:cNvPr name="Freeform 12" id="12"/>
          <p:cNvSpPr/>
          <p:nvPr/>
        </p:nvSpPr>
        <p:spPr>
          <a:xfrm flipH="false" flipV="false" rot="0">
            <a:off x="14647957" y="8796000"/>
            <a:ext cx="2871849" cy="1137252"/>
          </a:xfrm>
          <a:custGeom>
            <a:avLst/>
            <a:gdLst/>
            <a:ahLst/>
            <a:cxnLst/>
            <a:rect r="r" b="b" t="t" l="l"/>
            <a:pathLst>
              <a:path h="1137252" w="2871849">
                <a:moveTo>
                  <a:pt x="0" y="0"/>
                </a:moveTo>
                <a:lnTo>
                  <a:pt x="2871849" y="0"/>
                </a:lnTo>
                <a:lnTo>
                  <a:pt x="2871849" y="1137252"/>
                </a:lnTo>
                <a:lnTo>
                  <a:pt x="0" y="1137252"/>
                </a:lnTo>
                <a:lnTo>
                  <a:pt x="0" y="0"/>
                </a:lnTo>
                <a:close/>
              </a:path>
            </a:pathLst>
          </a:custGeom>
          <a:blipFill>
            <a:blip r:embed="rId6"/>
            <a:stretch>
              <a:fillRect l="0" t="0" r="0" b="0"/>
            </a:stretch>
          </a:blipFill>
        </p:spPr>
      </p:sp>
      <p:sp>
        <p:nvSpPr>
          <p:cNvPr name="TextBox 13" id="13"/>
          <p:cNvSpPr txBox="true"/>
          <p:nvPr/>
        </p:nvSpPr>
        <p:spPr>
          <a:xfrm rot="0">
            <a:off x="7294163" y="1509002"/>
            <a:ext cx="3869632" cy="364225"/>
          </a:xfrm>
          <a:prstGeom prst="rect">
            <a:avLst/>
          </a:prstGeom>
        </p:spPr>
        <p:txBody>
          <a:bodyPr anchor="t" rtlCol="false" tIns="0" lIns="0" bIns="0" rIns="0">
            <a:spAutoFit/>
          </a:bodyPr>
          <a:lstStyle/>
          <a:p>
            <a:pPr algn="ctr">
              <a:lnSpc>
                <a:spcPts val="2706"/>
              </a:lnSpc>
            </a:pPr>
            <a:r>
              <a:rPr lang="en-US" sz="2332">
                <a:solidFill>
                  <a:srgbClr val="008ED4"/>
                </a:solidFill>
                <a:latin typeface="Now Bold"/>
              </a:rPr>
              <a:t>EXERCISES</a:t>
            </a:r>
          </a:p>
        </p:txBody>
      </p:sp>
      <p:sp>
        <p:nvSpPr>
          <p:cNvPr name="TextBox 14" id="14"/>
          <p:cNvSpPr txBox="true"/>
          <p:nvPr/>
        </p:nvSpPr>
        <p:spPr>
          <a:xfrm rot="0">
            <a:off x="1608116" y="2677168"/>
            <a:ext cx="15911690" cy="4170045"/>
          </a:xfrm>
          <a:prstGeom prst="rect">
            <a:avLst/>
          </a:prstGeom>
        </p:spPr>
        <p:txBody>
          <a:bodyPr anchor="t" rtlCol="false" tIns="0" lIns="0" bIns="0" rIns="0">
            <a:spAutoFit/>
          </a:bodyPr>
          <a:lstStyle/>
          <a:p>
            <a:pPr algn="just">
              <a:lnSpc>
                <a:spcPts val="5490"/>
              </a:lnSpc>
            </a:pPr>
            <a:r>
              <a:rPr lang="en-US" sz="4500">
                <a:solidFill>
                  <a:srgbClr val="272830"/>
                </a:solidFill>
                <a:latin typeface="Now Bold"/>
              </a:rPr>
              <a:t>3. INVITATION DESIGN</a:t>
            </a:r>
          </a:p>
          <a:p>
            <a:pPr algn="just">
              <a:lnSpc>
                <a:spcPts val="5490"/>
              </a:lnSpc>
            </a:pPr>
            <a:r>
              <a:rPr lang="en-US" sz="4500">
                <a:solidFill>
                  <a:srgbClr val="272830"/>
                </a:solidFill>
                <a:latin typeface="Montserrat"/>
              </a:rPr>
              <a:t>Using the CANVA program, design an invitation to the vernissage that will take place on May 12, 2023 in Opole. Make sure the invitation includes all the details of the event.</a:t>
            </a:r>
          </a:p>
          <a:p>
            <a:pPr algn="just">
              <a:lnSpc>
                <a:spcPts val="5490"/>
              </a:lnSpc>
            </a:pPr>
          </a:p>
        </p:txBody>
      </p:sp>
      <p:sp>
        <p:nvSpPr>
          <p:cNvPr name="TextBox 15" id="15"/>
          <p:cNvSpPr txBox="true"/>
          <p:nvPr/>
        </p:nvSpPr>
        <p:spPr>
          <a:xfrm rot="-5400000">
            <a:off x="8837338" y="9189224"/>
            <a:ext cx="1553938" cy="284785"/>
          </a:xfrm>
          <a:prstGeom prst="rect">
            <a:avLst/>
          </a:prstGeom>
        </p:spPr>
        <p:txBody>
          <a:bodyPr anchor="t" rtlCol="false" tIns="0" lIns="0" bIns="0" rIns="0">
            <a:spAutoFit/>
          </a:bodyPr>
          <a:lstStyle/>
          <a:p>
            <a:pPr algn="ctr">
              <a:lnSpc>
                <a:spcPts val="2353"/>
              </a:lnSpc>
            </a:pPr>
            <a:r>
              <a:rPr lang="en-US" sz="1681" spc="319">
                <a:solidFill>
                  <a:srgbClr val="1986C8"/>
                </a:solidFill>
                <a:latin typeface="Now Bold"/>
              </a:rPr>
              <a:t>PARTNERS:</a:t>
            </a:r>
          </a:p>
        </p:txBody>
      </p:sp>
      <p:sp>
        <p:nvSpPr>
          <p:cNvPr name="TextBox 16" id="16"/>
          <p:cNvSpPr txBox="true"/>
          <p:nvPr/>
        </p:nvSpPr>
        <p:spPr>
          <a:xfrm rot="-5400000">
            <a:off x="5684056" y="9222234"/>
            <a:ext cx="1553938" cy="284785"/>
          </a:xfrm>
          <a:prstGeom prst="rect">
            <a:avLst/>
          </a:prstGeom>
        </p:spPr>
        <p:txBody>
          <a:bodyPr anchor="t" rtlCol="false" tIns="0" lIns="0" bIns="0" rIns="0">
            <a:spAutoFit/>
          </a:bodyPr>
          <a:lstStyle/>
          <a:p>
            <a:pPr algn="r">
              <a:lnSpc>
                <a:spcPts val="2353"/>
              </a:lnSpc>
            </a:pPr>
            <a:r>
              <a:rPr lang="en-US" sz="1681" spc="319">
                <a:solidFill>
                  <a:srgbClr val="1986C8"/>
                </a:solidFill>
                <a:latin typeface="Now Bold"/>
              </a:rPr>
              <a:t>LEADER:</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7177" r="0" b="0"/>
          <a:stretch>
            <a:fillRect/>
          </a:stretch>
        </p:blipFill>
        <p:spPr>
          <a:xfrm flipH="false" flipV="false">
            <a:off x="0" y="0"/>
            <a:ext cx="18288000" cy="10287000"/>
          </a:xfrm>
          <a:prstGeom prst="rect">
            <a:avLst/>
          </a:prstGeom>
        </p:spPr>
      </p:pic>
      <p:sp>
        <p:nvSpPr>
          <p:cNvPr name="TextBox 3" id="3"/>
          <p:cNvSpPr txBox="true"/>
          <p:nvPr/>
        </p:nvSpPr>
        <p:spPr>
          <a:xfrm rot="0">
            <a:off x="596353" y="6884157"/>
            <a:ext cx="16089468" cy="3007360"/>
          </a:xfrm>
          <a:prstGeom prst="rect">
            <a:avLst/>
          </a:prstGeom>
        </p:spPr>
        <p:txBody>
          <a:bodyPr anchor="t" rtlCol="false" tIns="0" lIns="0" bIns="0" rIns="0">
            <a:spAutoFit/>
          </a:bodyPr>
          <a:lstStyle/>
          <a:p>
            <a:pPr>
              <a:lnSpc>
                <a:spcPts val="11959"/>
              </a:lnSpc>
            </a:pPr>
            <a:r>
              <a:rPr lang="en-US" sz="9199">
                <a:solidFill>
                  <a:srgbClr val="FFFFFF"/>
                </a:solidFill>
                <a:latin typeface="Now Bold Bold"/>
              </a:rPr>
              <a:t>MOVIE MAKING: INSHOT, IMOVIE AND CANVA</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12375" y="-382567"/>
            <a:ext cx="21809707" cy="701741"/>
            <a:chOff x="0" y="0"/>
            <a:chExt cx="6849979" cy="220402"/>
          </a:xfrm>
        </p:grpSpPr>
        <p:sp>
          <p:nvSpPr>
            <p:cNvPr name="Freeform 3" id="3"/>
            <p:cNvSpPr/>
            <p:nvPr/>
          </p:nvSpPr>
          <p:spPr>
            <a:xfrm flipH="false" flipV="false" rot="0">
              <a:off x="0" y="0"/>
              <a:ext cx="6849979" cy="220402"/>
            </a:xfrm>
            <a:custGeom>
              <a:avLst/>
              <a:gdLst/>
              <a:ahLst/>
              <a:cxnLst/>
              <a:rect r="r" b="b" t="t" l="l"/>
              <a:pathLst>
                <a:path h="220402" w="6849979">
                  <a:moveTo>
                    <a:pt x="0" y="0"/>
                  </a:moveTo>
                  <a:lnTo>
                    <a:pt x="6849979" y="0"/>
                  </a:lnTo>
                  <a:lnTo>
                    <a:pt x="6849979" y="220402"/>
                  </a:lnTo>
                  <a:lnTo>
                    <a:pt x="0" y="220402"/>
                  </a:lnTo>
                  <a:close/>
                </a:path>
              </a:pathLst>
            </a:custGeom>
            <a:solidFill>
              <a:srgbClr val="008ED4"/>
            </a:solidFill>
          </p:spPr>
        </p:sp>
      </p:grpSp>
      <p:sp>
        <p:nvSpPr>
          <p:cNvPr name="Freeform 4" id="4"/>
          <p:cNvSpPr/>
          <p:nvPr/>
        </p:nvSpPr>
        <p:spPr>
          <a:xfrm flipH="false" flipV="false" rot="0">
            <a:off x="8499993" y="319174"/>
            <a:ext cx="1376704" cy="1376704"/>
          </a:xfrm>
          <a:custGeom>
            <a:avLst/>
            <a:gdLst/>
            <a:ahLst/>
            <a:cxnLst/>
            <a:rect r="r" b="b" t="t" l="l"/>
            <a:pathLst>
              <a:path h="1376704" w="1376704">
                <a:moveTo>
                  <a:pt x="0" y="0"/>
                </a:moveTo>
                <a:lnTo>
                  <a:pt x="1376704" y="0"/>
                </a:lnTo>
                <a:lnTo>
                  <a:pt x="1376704" y="1376703"/>
                </a:lnTo>
                <a:lnTo>
                  <a:pt x="0" y="1376703"/>
                </a:lnTo>
                <a:lnTo>
                  <a:pt x="0" y="0"/>
                </a:lnTo>
                <a:close/>
              </a:path>
            </a:pathLst>
          </a:custGeom>
          <a:blipFill>
            <a:blip r:embed="rId2"/>
            <a:stretch>
              <a:fillRect l="0" t="0" r="0" b="0"/>
            </a:stretch>
          </a:blipFill>
        </p:spPr>
      </p:sp>
      <p:grpSp>
        <p:nvGrpSpPr>
          <p:cNvPr name="Group 5" id="5"/>
          <p:cNvGrpSpPr/>
          <p:nvPr/>
        </p:nvGrpSpPr>
        <p:grpSpPr>
          <a:xfrm rot="0">
            <a:off x="-91081" y="8428128"/>
            <a:ext cx="17433353" cy="2372820"/>
            <a:chOff x="0" y="0"/>
            <a:chExt cx="3818502" cy="519729"/>
          </a:xfrm>
        </p:grpSpPr>
        <p:sp>
          <p:nvSpPr>
            <p:cNvPr name="Freeform 6" id="6"/>
            <p:cNvSpPr/>
            <p:nvPr/>
          </p:nvSpPr>
          <p:spPr>
            <a:xfrm flipH="false" flipV="false" rot="0">
              <a:off x="0" y="0"/>
              <a:ext cx="3818502" cy="519729"/>
            </a:xfrm>
            <a:custGeom>
              <a:avLst/>
              <a:gdLst/>
              <a:ahLst/>
              <a:cxnLst/>
              <a:rect r="r" b="b" t="t" l="l"/>
              <a:pathLst>
                <a:path h="519729" w="3818502">
                  <a:moveTo>
                    <a:pt x="0" y="0"/>
                  </a:moveTo>
                  <a:lnTo>
                    <a:pt x="3818502" y="0"/>
                  </a:lnTo>
                  <a:lnTo>
                    <a:pt x="3818502" y="519729"/>
                  </a:lnTo>
                  <a:lnTo>
                    <a:pt x="0" y="519729"/>
                  </a:lnTo>
                  <a:close/>
                </a:path>
              </a:pathLst>
            </a:custGeom>
            <a:solidFill>
              <a:srgbClr val="FFFFFF"/>
            </a:solidFill>
          </p:spPr>
        </p:sp>
      </p:grpSp>
      <p:sp>
        <p:nvSpPr>
          <p:cNvPr name="Freeform 7" id="7"/>
          <p:cNvSpPr/>
          <p:nvPr/>
        </p:nvSpPr>
        <p:spPr>
          <a:xfrm flipH="false" flipV="false" rot="0">
            <a:off x="10192479" y="8554647"/>
            <a:ext cx="1458929" cy="1458929"/>
          </a:xfrm>
          <a:custGeom>
            <a:avLst/>
            <a:gdLst/>
            <a:ahLst/>
            <a:cxnLst/>
            <a:rect r="r" b="b" t="t" l="l"/>
            <a:pathLst>
              <a:path h="1458929" w="1458929">
                <a:moveTo>
                  <a:pt x="0" y="0"/>
                </a:moveTo>
                <a:lnTo>
                  <a:pt x="1458929" y="0"/>
                </a:lnTo>
                <a:lnTo>
                  <a:pt x="1458929" y="1458929"/>
                </a:lnTo>
                <a:lnTo>
                  <a:pt x="0" y="1458929"/>
                </a:lnTo>
                <a:lnTo>
                  <a:pt x="0" y="0"/>
                </a:lnTo>
                <a:close/>
              </a:path>
            </a:pathLst>
          </a:custGeom>
          <a:blipFill>
            <a:blip r:embed="rId3"/>
            <a:stretch>
              <a:fillRect l="0" t="0" r="0" b="0"/>
            </a:stretch>
          </a:blipFill>
        </p:spPr>
      </p:sp>
      <p:sp>
        <p:nvSpPr>
          <p:cNvPr name="Freeform 8" id="8"/>
          <p:cNvSpPr/>
          <p:nvPr/>
        </p:nvSpPr>
        <p:spPr>
          <a:xfrm flipH="false" flipV="false" rot="0">
            <a:off x="12305822" y="8554647"/>
            <a:ext cx="1905242" cy="1500378"/>
          </a:xfrm>
          <a:custGeom>
            <a:avLst/>
            <a:gdLst/>
            <a:ahLst/>
            <a:cxnLst/>
            <a:rect r="r" b="b" t="t" l="l"/>
            <a:pathLst>
              <a:path h="1500378" w="1905242">
                <a:moveTo>
                  <a:pt x="0" y="0"/>
                </a:moveTo>
                <a:lnTo>
                  <a:pt x="1905242" y="0"/>
                </a:lnTo>
                <a:lnTo>
                  <a:pt x="1905242" y="1500378"/>
                </a:lnTo>
                <a:lnTo>
                  <a:pt x="0" y="1500378"/>
                </a:lnTo>
                <a:lnTo>
                  <a:pt x="0" y="0"/>
                </a:lnTo>
                <a:close/>
              </a:path>
            </a:pathLst>
          </a:custGeom>
          <a:blipFill>
            <a:blip r:embed="rId4"/>
            <a:stretch>
              <a:fillRect l="0" t="0" r="0" b="0"/>
            </a:stretch>
          </a:blipFill>
        </p:spPr>
      </p:sp>
      <p:sp>
        <p:nvSpPr>
          <p:cNvPr name="Freeform 9" id="9"/>
          <p:cNvSpPr/>
          <p:nvPr/>
        </p:nvSpPr>
        <p:spPr>
          <a:xfrm flipH="false" flipV="false" rot="0">
            <a:off x="6955530" y="8536258"/>
            <a:ext cx="1670066" cy="1537156"/>
          </a:xfrm>
          <a:custGeom>
            <a:avLst/>
            <a:gdLst/>
            <a:ahLst/>
            <a:cxnLst/>
            <a:rect r="r" b="b" t="t" l="l"/>
            <a:pathLst>
              <a:path h="1537156" w="1670066">
                <a:moveTo>
                  <a:pt x="0" y="0"/>
                </a:moveTo>
                <a:lnTo>
                  <a:pt x="1670066" y="0"/>
                </a:lnTo>
                <a:lnTo>
                  <a:pt x="1670066" y="1537156"/>
                </a:lnTo>
                <a:lnTo>
                  <a:pt x="0" y="1537156"/>
                </a:lnTo>
                <a:lnTo>
                  <a:pt x="0" y="0"/>
                </a:lnTo>
                <a:close/>
              </a:path>
            </a:pathLst>
          </a:custGeom>
          <a:blipFill>
            <a:blip r:embed="rId5"/>
            <a:stretch>
              <a:fillRect l="0" t="0" r="0" b="0"/>
            </a:stretch>
          </a:blipFill>
        </p:spPr>
      </p:sp>
      <p:grpSp>
        <p:nvGrpSpPr>
          <p:cNvPr name="Group 10" id="10"/>
          <p:cNvGrpSpPr/>
          <p:nvPr/>
        </p:nvGrpSpPr>
        <p:grpSpPr>
          <a:xfrm rot="0">
            <a:off x="-278881" y="7228213"/>
            <a:ext cx="18760899" cy="815945"/>
            <a:chOff x="0" y="0"/>
            <a:chExt cx="3679250" cy="160017"/>
          </a:xfrm>
        </p:grpSpPr>
        <p:sp>
          <p:nvSpPr>
            <p:cNvPr name="Freeform 11" id="11"/>
            <p:cNvSpPr/>
            <p:nvPr/>
          </p:nvSpPr>
          <p:spPr>
            <a:xfrm flipH="false" flipV="false" rot="0">
              <a:off x="0" y="0"/>
              <a:ext cx="3679250" cy="160017"/>
            </a:xfrm>
            <a:custGeom>
              <a:avLst/>
              <a:gdLst/>
              <a:ahLst/>
              <a:cxnLst/>
              <a:rect r="r" b="b" t="t" l="l"/>
              <a:pathLst>
                <a:path h="160017" w="3679250">
                  <a:moveTo>
                    <a:pt x="0" y="0"/>
                  </a:moveTo>
                  <a:lnTo>
                    <a:pt x="3679250" y="0"/>
                  </a:lnTo>
                  <a:lnTo>
                    <a:pt x="3679250" y="160017"/>
                  </a:lnTo>
                  <a:lnTo>
                    <a:pt x="0" y="160017"/>
                  </a:lnTo>
                  <a:close/>
                </a:path>
              </a:pathLst>
            </a:custGeom>
            <a:solidFill>
              <a:srgbClr val="008ED4"/>
            </a:solidFill>
          </p:spPr>
        </p:sp>
      </p:grpSp>
      <p:sp>
        <p:nvSpPr>
          <p:cNvPr name="Freeform 12" id="12"/>
          <p:cNvSpPr/>
          <p:nvPr/>
        </p:nvSpPr>
        <p:spPr>
          <a:xfrm flipH="false" flipV="false" rot="0">
            <a:off x="14647957" y="8796000"/>
            <a:ext cx="2871849" cy="1137252"/>
          </a:xfrm>
          <a:custGeom>
            <a:avLst/>
            <a:gdLst/>
            <a:ahLst/>
            <a:cxnLst/>
            <a:rect r="r" b="b" t="t" l="l"/>
            <a:pathLst>
              <a:path h="1137252" w="2871849">
                <a:moveTo>
                  <a:pt x="0" y="0"/>
                </a:moveTo>
                <a:lnTo>
                  <a:pt x="2871849" y="0"/>
                </a:lnTo>
                <a:lnTo>
                  <a:pt x="2871849" y="1137252"/>
                </a:lnTo>
                <a:lnTo>
                  <a:pt x="0" y="1137252"/>
                </a:lnTo>
                <a:lnTo>
                  <a:pt x="0" y="0"/>
                </a:lnTo>
                <a:close/>
              </a:path>
            </a:pathLst>
          </a:custGeom>
          <a:blipFill>
            <a:blip r:embed="rId6"/>
            <a:stretch>
              <a:fillRect l="0" t="0" r="0" b="0"/>
            </a:stretch>
          </a:blipFill>
        </p:spPr>
      </p:sp>
      <p:sp>
        <p:nvSpPr>
          <p:cNvPr name="TextBox 13" id="13"/>
          <p:cNvSpPr txBox="true"/>
          <p:nvPr/>
        </p:nvSpPr>
        <p:spPr>
          <a:xfrm rot="0">
            <a:off x="7294163" y="1509002"/>
            <a:ext cx="3869632" cy="364225"/>
          </a:xfrm>
          <a:prstGeom prst="rect">
            <a:avLst/>
          </a:prstGeom>
        </p:spPr>
        <p:txBody>
          <a:bodyPr anchor="t" rtlCol="false" tIns="0" lIns="0" bIns="0" rIns="0">
            <a:spAutoFit/>
          </a:bodyPr>
          <a:lstStyle/>
          <a:p>
            <a:pPr algn="ctr">
              <a:lnSpc>
                <a:spcPts val="2706"/>
              </a:lnSpc>
            </a:pPr>
            <a:r>
              <a:rPr lang="en-US" sz="2332">
                <a:solidFill>
                  <a:srgbClr val="008ED4"/>
                </a:solidFill>
                <a:latin typeface="Now Bold"/>
              </a:rPr>
              <a:t>EXERCISES</a:t>
            </a:r>
          </a:p>
        </p:txBody>
      </p:sp>
      <p:sp>
        <p:nvSpPr>
          <p:cNvPr name="TextBox 14" id="14"/>
          <p:cNvSpPr txBox="true"/>
          <p:nvPr/>
        </p:nvSpPr>
        <p:spPr>
          <a:xfrm rot="0">
            <a:off x="1430583" y="1863702"/>
            <a:ext cx="15911690" cy="4170045"/>
          </a:xfrm>
          <a:prstGeom prst="rect">
            <a:avLst/>
          </a:prstGeom>
        </p:spPr>
        <p:txBody>
          <a:bodyPr anchor="t" rtlCol="false" tIns="0" lIns="0" bIns="0" rIns="0">
            <a:spAutoFit/>
          </a:bodyPr>
          <a:lstStyle/>
          <a:p>
            <a:pPr algn="ctr">
              <a:lnSpc>
                <a:spcPts val="5490"/>
              </a:lnSpc>
            </a:pPr>
          </a:p>
          <a:p>
            <a:pPr algn="just">
              <a:lnSpc>
                <a:spcPts val="5490"/>
              </a:lnSpc>
            </a:pPr>
          </a:p>
          <a:p>
            <a:pPr algn="just">
              <a:lnSpc>
                <a:spcPts val="5490"/>
              </a:lnSpc>
            </a:pPr>
            <a:r>
              <a:rPr lang="en-US" sz="4500">
                <a:solidFill>
                  <a:srgbClr val="272830"/>
                </a:solidFill>
                <a:latin typeface="Now Bold"/>
              </a:rPr>
              <a:t>4. MOVIE MAKING: INSHOT, IMOVIE AND CANVA</a:t>
            </a:r>
          </a:p>
          <a:p>
            <a:pPr algn="just">
              <a:lnSpc>
                <a:spcPts val="5490"/>
              </a:lnSpc>
            </a:pPr>
            <a:r>
              <a:rPr lang="en-US" sz="4500">
                <a:solidFill>
                  <a:srgbClr val="272830"/>
                </a:solidFill>
                <a:latin typeface="Montserrat"/>
              </a:rPr>
              <a:t>Record four 5-second videos from today's workshop and then use the above applications to combine the videos into one video. Also add music.</a:t>
            </a:r>
          </a:p>
        </p:txBody>
      </p:sp>
      <p:sp>
        <p:nvSpPr>
          <p:cNvPr name="TextBox 15" id="15"/>
          <p:cNvSpPr txBox="true"/>
          <p:nvPr/>
        </p:nvSpPr>
        <p:spPr>
          <a:xfrm rot="-5400000">
            <a:off x="8837338" y="9189224"/>
            <a:ext cx="1553938" cy="284785"/>
          </a:xfrm>
          <a:prstGeom prst="rect">
            <a:avLst/>
          </a:prstGeom>
        </p:spPr>
        <p:txBody>
          <a:bodyPr anchor="t" rtlCol="false" tIns="0" lIns="0" bIns="0" rIns="0">
            <a:spAutoFit/>
          </a:bodyPr>
          <a:lstStyle/>
          <a:p>
            <a:pPr algn="ctr">
              <a:lnSpc>
                <a:spcPts val="2353"/>
              </a:lnSpc>
            </a:pPr>
            <a:r>
              <a:rPr lang="en-US" sz="1681" spc="319">
                <a:solidFill>
                  <a:srgbClr val="1986C8"/>
                </a:solidFill>
                <a:latin typeface="Now Bold"/>
              </a:rPr>
              <a:t>PARTNERS:</a:t>
            </a:r>
          </a:p>
        </p:txBody>
      </p:sp>
      <p:sp>
        <p:nvSpPr>
          <p:cNvPr name="TextBox 16" id="16"/>
          <p:cNvSpPr txBox="true"/>
          <p:nvPr/>
        </p:nvSpPr>
        <p:spPr>
          <a:xfrm rot="-5400000">
            <a:off x="5684056" y="9222234"/>
            <a:ext cx="1553938" cy="284785"/>
          </a:xfrm>
          <a:prstGeom prst="rect">
            <a:avLst/>
          </a:prstGeom>
        </p:spPr>
        <p:txBody>
          <a:bodyPr anchor="t" rtlCol="false" tIns="0" lIns="0" bIns="0" rIns="0">
            <a:spAutoFit/>
          </a:bodyPr>
          <a:lstStyle/>
          <a:p>
            <a:pPr algn="r">
              <a:lnSpc>
                <a:spcPts val="2353"/>
              </a:lnSpc>
            </a:pPr>
            <a:r>
              <a:rPr lang="en-US" sz="1681" spc="319">
                <a:solidFill>
                  <a:srgbClr val="1986C8"/>
                </a:solidFill>
                <a:latin typeface="Now Bold"/>
              </a:rPr>
              <a:t>LEADER:</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TextBox 7" id="7"/>
          <p:cNvSpPr txBox="true"/>
          <p:nvPr/>
        </p:nvSpPr>
        <p:spPr>
          <a:xfrm rot="0">
            <a:off x="2700148" y="904875"/>
            <a:ext cx="14559152" cy="683261"/>
          </a:xfrm>
          <a:prstGeom prst="rect">
            <a:avLst/>
          </a:prstGeom>
        </p:spPr>
        <p:txBody>
          <a:bodyPr anchor="t" rtlCol="false" tIns="0" lIns="0" bIns="0" rIns="0">
            <a:spAutoFit/>
          </a:bodyPr>
          <a:lstStyle/>
          <a:p>
            <a:pPr algn="just">
              <a:lnSpc>
                <a:spcPts val="5734"/>
              </a:lnSpc>
            </a:pPr>
            <a:r>
              <a:rPr lang="en-US" sz="3699">
                <a:solidFill>
                  <a:srgbClr val="040606"/>
                </a:solidFill>
                <a:latin typeface="Montserrat Bold"/>
              </a:rPr>
              <a:t>INSHOT</a:t>
            </a:r>
          </a:p>
        </p:txBody>
      </p:sp>
      <p:pic>
        <p:nvPicPr>
          <p:cNvPr name="Picture 8" id="8"/>
          <p:cNvPicPr>
            <a:picLocks noChangeAspect="true"/>
          </p:cNvPicPr>
          <p:nvPr>
            <a:videoFile r:link="rId4"/>
          </p:nvPr>
        </p:nvPicPr>
        <p:blipFill>
          <a:blip r:embed="rId3"/>
          <a:stretch>
            <a:fillRect/>
          </a:stretch>
        </p:blipFill>
        <p:spPr>
          <a:xfrm rot="0">
            <a:off x="3657600" y="2057400"/>
            <a:ext cx="12192607" cy="6858341"/>
          </a:xfrm>
          <a:prstGeom prst="rect">
            <a:avLst/>
          </a:prstGeom>
        </p:spPr>
      </p:pic>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8070" y="171765"/>
            <a:ext cx="610630" cy="856935"/>
          </a:xfrm>
          <a:custGeom>
            <a:avLst/>
            <a:gdLst/>
            <a:ahLst/>
            <a:cxnLst/>
            <a:rect r="r" b="b" t="t" l="l"/>
            <a:pathLst>
              <a:path h="856935" w="610630">
                <a:moveTo>
                  <a:pt x="0" y="0"/>
                </a:moveTo>
                <a:lnTo>
                  <a:pt x="610630" y="0"/>
                </a:lnTo>
                <a:lnTo>
                  <a:pt x="610630" y="856935"/>
                </a:lnTo>
                <a:lnTo>
                  <a:pt x="0" y="856935"/>
                </a:lnTo>
                <a:lnTo>
                  <a:pt x="0" y="0"/>
                </a:lnTo>
                <a:close/>
              </a:path>
            </a:pathLst>
          </a:custGeom>
          <a:blipFill>
            <a:blip r:embed="rId2"/>
            <a:stretch>
              <a:fillRect l="0" t="0" r="0" b="0"/>
            </a:stretch>
          </a:blipFill>
        </p:spPr>
      </p:sp>
      <p:sp>
        <p:nvSpPr>
          <p:cNvPr name="Freeform 3" id="3"/>
          <p:cNvSpPr/>
          <p:nvPr/>
        </p:nvSpPr>
        <p:spPr>
          <a:xfrm flipH="false" flipV="false" rot="0">
            <a:off x="1028700" y="1288019"/>
            <a:ext cx="3566320" cy="7710963"/>
          </a:xfrm>
          <a:custGeom>
            <a:avLst/>
            <a:gdLst/>
            <a:ahLst/>
            <a:cxnLst/>
            <a:rect r="r" b="b" t="t" l="l"/>
            <a:pathLst>
              <a:path h="7710963" w="3566320">
                <a:moveTo>
                  <a:pt x="0" y="0"/>
                </a:moveTo>
                <a:lnTo>
                  <a:pt x="3566320" y="0"/>
                </a:lnTo>
                <a:lnTo>
                  <a:pt x="3566320" y="7710962"/>
                </a:lnTo>
                <a:lnTo>
                  <a:pt x="0" y="7710962"/>
                </a:lnTo>
                <a:lnTo>
                  <a:pt x="0" y="0"/>
                </a:lnTo>
                <a:close/>
              </a:path>
            </a:pathLst>
          </a:custGeom>
          <a:blipFill>
            <a:blip r:embed="rId3"/>
            <a:stretch>
              <a:fillRect l="0" t="0" r="0" b="0"/>
            </a:stretch>
          </a:blipFill>
        </p:spPr>
      </p:sp>
      <p:sp>
        <p:nvSpPr>
          <p:cNvPr name="Freeform 4" id="4"/>
          <p:cNvSpPr/>
          <p:nvPr/>
        </p:nvSpPr>
        <p:spPr>
          <a:xfrm flipH="false" flipV="false" rot="0">
            <a:off x="4851308" y="1288019"/>
            <a:ext cx="3566320" cy="7710963"/>
          </a:xfrm>
          <a:custGeom>
            <a:avLst/>
            <a:gdLst/>
            <a:ahLst/>
            <a:cxnLst/>
            <a:rect r="r" b="b" t="t" l="l"/>
            <a:pathLst>
              <a:path h="7710963" w="3566320">
                <a:moveTo>
                  <a:pt x="0" y="0"/>
                </a:moveTo>
                <a:lnTo>
                  <a:pt x="3566320" y="0"/>
                </a:lnTo>
                <a:lnTo>
                  <a:pt x="3566320" y="7710962"/>
                </a:lnTo>
                <a:lnTo>
                  <a:pt x="0" y="7710962"/>
                </a:lnTo>
                <a:lnTo>
                  <a:pt x="0" y="0"/>
                </a:lnTo>
                <a:close/>
              </a:path>
            </a:pathLst>
          </a:custGeom>
          <a:blipFill>
            <a:blip r:embed="rId4"/>
            <a:stretch>
              <a:fillRect l="0" t="0" r="0" b="0"/>
            </a:stretch>
          </a:blipFill>
        </p:spPr>
      </p:sp>
      <p:sp>
        <p:nvSpPr>
          <p:cNvPr name="Freeform 5" id="5"/>
          <p:cNvSpPr/>
          <p:nvPr/>
        </p:nvSpPr>
        <p:spPr>
          <a:xfrm flipH="false" flipV="false" rot="0">
            <a:off x="8674803" y="1288019"/>
            <a:ext cx="3566320" cy="7710963"/>
          </a:xfrm>
          <a:custGeom>
            <a:avLst/>
            <a:gdLst/>
            <a:ahLst/>
            <a:cxnLst/>
            <a:rect r="r" b="b" t="t" l="l"/>
            <a:pathLst>
              <a:path h="7710963" w="3566320">
                <a:moveTo>
                  <a:pt x="0" y="0"/>
                </a:moveTo>
                <a:lnTo>
                  <a:pt x="3566320" y="0"/>
                </a:lnTo>
                <a:lnTo>
                  <a:pt x="3566320" y="7710962"/>
                </a:lnTo>
                <a:lnTo>
                  <a:pt x="0" y="7710962"/>
                </a:lnTo>
                <a:lnTo>
                  <a:pt x="0" y="0"/>
                </a:lnTo>
                <a:close/>
              </a:path>
            </a:pathLst>
          </a:custGeom>
          <a:blipFill>
            <a:blip r:embed="rId5"/>
            <a:stretch>
              <a:fillRect l="0" t="0" r="0" b="0"/>
            </a:stretch>
          </a:blipFill>
        </p:spPr>
      </p:sp>
      <p:pic>
        <p:nvPicPr>
          <p:cNvPr name="Picture 6" id="6">
            <a:hlinkClick action="ppaction://media"/>
          </p:cNvPr>
          <p:cNvPicPr>
            <a:picLocks noChangeAspect="true"/>
          </p:cNvPicPr>
          <p:nvPr>
            <a:videoFile r:link="rId7"/>
            <p:extLst>
              <p:ext uri="{DAA4B4D4-6D71-4841-9C94-3DE7FCFB9230}">
                <p14:media xmlns:p14="http://schemas.microsoft.com/office/powerpoint/2010/main" r:embed="rId8"/>
              </p:ext>
            </p:extLst>
          </p:nvPr>
        </p:nvPicPr>
        <p:blipFill>
          <a:blip r:embed="rId6"/>
          <a:srcRect l="0" t="17253" r="0" b="0"/>
          <a:stretch>
            <a:fillRect/>
          </a:stretch>
        </p:blipFill>
        <p:spPr>
          <a:xfrm flipH="false" flipV="false" rot="0">
            <a:off x="13060337" y="2317978"/>
            <a:ext cx="4279328" cy="7656202"/>
          </a:xfrm>
          <a:prstGeom prst="rect">
            <a:avLst/>
          </a:prstGeom>
        </p:spPr>
      </p:pic>
      <p:sp>
        <p:nvSpPr>
          <p:cNvPr name="TextBox 7" id="7"/>
          <p:cNvSpPr txBox="true"/>
          <p:nvPr/>
        </p:nvSpPr>
        <p:spPr>
          <a:xfrm rot="0">
            <a:off x="12237153" y="821943"/>
            <a:ext cx="5927040" cy="1286500"/>
          </a:xfrm>
          <a:prstGeom prst="rect">
            <a:avLst/>
          </a:prstGeom>
        </p:spPr>
        <p:txBody>
          <a:bodyPr anchor="t" rtlCol="false" tIns="0" lIns="0" bIns="0" rIns="0">
            <a:spAutoFit/>
          </a:bodyPr>
          <a:lstStyle/>
          <a:p>
            <a:pPr>
              <a:lnSpc>
                <a:spcPts val="2590"/>
              </a:lnSpc>
            </a:pPr>
            <a:r>
              <a:rPr lang="en-US" sz="1850">
                <a:solidFill>
                  <a:srgbClr val="000000"/>
                </a:solidFill>
                <a:latin typeface="Now Bold"/>
              </a:rPr>
              <a:t>How to rearrange videos and add music? </a:t>
            </a:r>
          </a:p>
          <a:p>
            <a:pPr marL="399501" indent="-199751" lvl="1">
              <a:lnSpc>
                <a:spcPts val="2590"/>
              </a:lnSpc>
              <a:buFont typeface="Arial"/>
              <a:buChar char="•"/>
            </a:pPr>
            <a:r>
              <a:rPr lang="en-US" sz="1850">
                <a:solidFill>
                  <a:srgbClr val="000000"/>
                </a:solidFill>
                <a:latin typeface="Now Bold"/>
              </a:rPr>
              <a:t> Click on the video you want to replace and swipe to where you want to place it</a:t>
            </a:r>
          </a:p>
          <a:p>
            <a:pPr marL="399501" indent="-199751" lvl="1">
              <a:lnSpc>
                <a:spcPts val="2590"/>
              </a:lnSpc>
              <a:spcBef>
                <a:spcPct val="0"/>
              </a:spcBef>
              <a:buFont typeface="Arial"/>
              <a:buChar char="•"/>
            </a:pPr>
            <a:r>
              <a:rPr lang="en-US" sz="1850">
                <a:solidFill>
                  <a:srgbClr val="000000"/>
                </a:solidFill>
                <a:latin typeface="Now Bold"/>
              </a:rPr>
              <a:t>CLICK „MUSIC” and add Your favourite music </a:t>
            </a:r>
          </a:p>
        </p:txBody>
      </p:sp>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childTnLst>
        </p:cTn>
      </p:par>
    </p:tnLst>
  </p:timing>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1990" r="0" b="1990"/>
          <a:stretch>
            <a:fillRect/>
          </a:stretch>
        </p:blipFill>
        <p:spPr>
          <a:xfrm flipH="false" flipV="false" rot="0">
            <a:off x="7247072" y="1597646"/>
            <a:ext cx="3963956" cy="8229600"/>
          </a:xfrm>
          <a:prstGeom prst="rect">
            <a:avLst/>
          </a:prstGeom>
        </p:spPr>
      </p:pic>
      <p:pic>
        <p:nvPicPr>
          <p:cNvPr name="Picture 3" id="3">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4792" r="0" b="0"/>
          <a:stretch>
            <a:fillRect/>
          </a:stretch>
        </p:blipFill>
        <p:spPr>
          <a:xfrm flipH="false" flipV="false" rot="0">
            <a:off x="12733316" y="1597646"/>
            <a:ext cx="3997790" cy="8229600"/>
          </a:xfrm>
          <a:prstGeom prst="rect">
            <a:avLst/>
          </a:prstGeom>
        </p:spPr>
      </p:pic>
      <p:pic>
        <p:nvPicPr>
          <p:cNvPr name="Picture 4" id="4">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4319" r="0" b="797"/>
          <a:stretch>
            <a:fillRect/>
          </a:stretch>
        </p:blipFill>
        <p:spPr>
          <a:xfrm flipH="false" flipV="false" rot="0">
            <a:off x="1534219" y="1744883"/>
            <a:ext cx="3867912" cy="7935125"/>
          </a:xfrm>
          <a:prstGeom prst="rect">
            <a:avLst/>
          </a:prstGeom>
        </p:spPr>
      </p:pic>
      <p:sp>
        <p:nvSpPr>
          <p:cNvPr name="TextBox 5" id="5"/>
          <p:cNvSpPr txBox="true"/>
          <p:nvPr/>
        </p:nvSpPr>
        <p:spPr>
          <a:xfrm rot="0">
            <a:off x="504655" y="389900"/>
            <a:ext cx="5927040" cy="638800"/>
          </a:xfrm>
          <a:prstGeom prst="rect">
            <a:avLst/>
          </a:prstGeom>
        </p:spPr>
        <p:txBody>
          <a:bodyPr anchor="t" rtlCol="false" tIns="0" lIns="0" bIns="0" rIns="0">
            <a:spAutoFit/>
          </a:bodyPr>
          <a:lstStyle/>
          <a:p>
            <a:pPr>
              <a:lnSpc>
                <a:spcPts val="2590"/>
              </a:lnSpc>
            </a:pPr>
            <a:r>
              <a:rPr lang="en-US" sz="1850">
                <a:solidFill>
                  <a:srgbClr val="000000"/>
                </a:solidFill>
                <a:latin typeface="Now Bold"/>
              </a:rPr>
              <a:t>How to change the video speed?</a:t>
            </a:r>
          </a:p>
          <a:p>
            <a:pPr marL="399501" indent="-199751" lvl="1">
              <a:lnSpc>
                <a:spcPts val="2590"/>
              </a:lnSpc>
              <a:spcBef>
                <a:spcPct val="0"/>
              </a:spcBef>
              <a:buFont typeface="Arial"/>
              <a:buChar char="•"/>
            </a:pPr>
            <a:r>
              <a:rPr lang="en-US" sz="1850">
                <a:solidFill>
                  <a:srgbClr val="000000"/>
                </a:solidFill>
                <a:latin typeface="Now Bold"/>
              </a:rPr>
              <a:t>CLICK "SPEED"</a:t>
            </a:r>
          </a:p>
        </p:txBody>
      </p:sp>
      <p:sp>
        <p:nvSpPr>
          <p:cNvPr name="TextBox 6" id="6"/>
          <p:cNvSpPr txBox="true"/>
          <p:nvPr/>
        </p:nvSpPr>
        <p:spPr>
          <a:xfrm rot="0">
            <a:off x="7247072" y="389900"/>
            <a:ext cx="5927040" cy="638800"/>
          </a:xfrm>
          <a:prstGeom prst="rect">
            <a:avLst/>
          </a:prstGeom>
        </p:spPr>
        <p:txBody>
          <a:bodyPr anchor="t" rtlCol="false" tIns="0" lIns="0" bIns="0" rIns="0">
            <a:spAutoFit/>
          </a:bodyPr>
          <a:lstStyle/>
          <a:p>
            <a:pPr>
              <a:lnSpc>
                <a:spcPts val="2590"/>
              </a:lnSpc>
            </a:pPr>
            <a:r>
              <a:rPr lang="en-US" sz="1850">
                <a:solidFill>
                  <a:srgbClr val="000000"/>
                </a:solidFill>
                <a:latin typeface="Now Bold"/>
              </a:rPr>
              <a:t>How to add subtitles and change color?</a:t>
            </a:r>
          </a:p>
          <a:p>
            <a:pPr marL="399501" indent="-199751" lvl="1">
              <a:lnSpc>
                <a:spcPts val="2590"/>
              </a:lnSpc>
              <a:spcBef>
                <a:spcPct val="0"/>
              </a:spcBef>
              <a:buFont typeface="Arial"/>
              <a:buChar char="•"/>
            </a:pPr>
            <a:r>
              <a:rPr lang="en-US" sz="1850">
                <a:solidFill>
                  <a:srgbClr val="000000"/>
                </a:solidFill>
                <a:latin typeface="Now Bold"/>
              </a:rPr>
              <a:t> CLICK „TEXT”</a:t>
            </a:r>
          </a:p>
        </p:txBody>
      </p:sp>
      <p:sp>
        <p:nvSpPr>
          <p:cNvPr name="TextBox 7" id="7"/>
          <p:cNvSpPr txBox="true"/>
          <p:nvPr/>
        </p:nvSpPr>
        <p:spPr>
          <a:xfrm rot="0">
            <a:off x="12733316" y="389900"/>
            <a:ext cx="5927040" cy="638800"/>
          </a:xfrm>
          <a:prstGeom prst="rect">
            <a:avLst/>
          </a:prstGeom>
        </p:spPr>
        <p:txBody>
          <a:bodyPr anchor="t" rtlCol="false" tIns="0" lIns="0" bIns="0" rIns="0">
            <a:spAutoFit/>
          </a:bodyPr>
          <a:lstStyle/>
          <a:p>
            <a:pPr>
              <a:lnSpc>
                <a:spcPts val="2590"/>
              </a:lnSpc>
            </a:pPr>
            <a:r>
              <a:rPr lang="en-US" sz="1850">
                <a:solidFill>
                  <a:srgbClr val="000000"/>
                </a:solidFill>
                <a:latin typeface="Now Bold"/>
              </a:rPr>
              <a:t>How to resize the video?</a:t>
            </a:r>
          </a:p>
          <a:p>
            <a:pPr marL="399501" indent="-199751" lvl="1">
              <a:lnSpc>
                <a:spcPts val="2590"/>
              </a:lnSpc>
              <a:spcBef>
                <a:spcPct val="0"/>
              </a:spcBef>
              <a:buFont typeface="Arial"/>
              <a:buChar char="•"/>
            </a:pPr>
            <a:r>
              <a:rPr lang="en-US" sz="1850">
                <a:solidFill>
                  <a:srgbClr val="000000"/>
                </a:solidFill>
                <a:latin typeface="Now Bold"/>
              </a:rPr>
              <a:t>Click „CANVAS”</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video>
              <p:cMediaNode vol="100000">
                <p:cTn fill="hold" display="false">
                  <p:stCondLst>
                    <p:cond delay="indefinite"/>
                  </p:stCondLst>
                </p:cTn>
                <p:tgtEl>
                  <p:spTgt spid="3"/>
                </p:tgtEl>
              </p:cMediaNode>
            </p:video>
            <p:video>
              <p:cMediaNode vol="100000">
                <p:cTn fill="hold" display="false">
                  <p:stCondLst>
                    <p:cond delay="indefinite"/>
                  </p:stCondLst>
                </p:cTn>
                <p:tgtEl>
                  <p:spTgt spid="4"/>
                </p:tgtEl>
              </p:cMediaNode>
            </p:video>
          </p:childTnLst>
        </p:cTn>
      </p:par>
    </p:tnLst>
  </p:timing>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5271" r="0" b="0"/>
          <a:stretch>
            <a:fillRect/>
          </a:stretch>
        </p:blipFill>
        <p:spPr>
          <a:xfrm flipH="false" flipV="false" rot="0">
            <a:off x="1903797" y="1245628"/>
            <a:ext cx="4111632" cy="8421342"/>
          </a:xfrm>
          <a:prstGeom prst="rect">
            <a:avLst/>
          </a:prstGeom>
        </p:spPr>
      </p:pic>
      <p:pic>
        <p:nvPicPr>
          <p:cNvPr name="Picture 3" id="3">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12311799" y="1245628"/>
            <a:ext cx="4737005" cy="8421342"/>
          </a:xfrm>
          <a:prstGeom prst="rect">
            <a:avLst/>
          </a:prstGeom>
        </p:spPr>
      </p:pic>
      <p:pic>
        <p:nvPicPr>
          <p:cNvPr name="Picture 4" id="4">
            <a:hlinkClick action="ppaction://media"/>
          </p:cNvPr>
          <p:cNvPicPr>
            <a:picLocks noChangeAspect="true"/>
          </p:cNvPicPr>
          <p:nvPr>
            <a:videoFile r:link="rId9"/>
            <p:extLst>
              <p:ext uri="{DAA4B4D4-6D71-4841-9C94-3DE7FCFB9230}">
                <p14:media xmlns:p14="http://schemas.microsoft.com/office/powerpoint/2010/main" r:embed="rId10"/>
              </p:ext>
            </p:extLst>
          </p:nvPr>
        </p:nvPicPr>
        <p:blipFill>
          <a:blip r:embed="rId8"/>
          <a:srcRect l="0" t="5271" r="0" b="0"/>
          <a:stretch>
            <a:fillRect/>
          </a:stretch>
        </p:blipFill>
        <p:spPr>
          <a:xfrm flipH="false" flipV="false" rot="0">
            <a:off x="7240905" y="1245628"/>
            <a:ext cx="4111632" cy="8421342"/>
          </a:xfrm>
          <a:prstGeom prst="rect">
            <a:avLst/>
          </a:prstGeom>
        </p:spPr>
      </p:pic>
      <p:sp>
        <p:nvSpPr>
          <p:cNvPr name="TextBox 5" id="5"/>
          <p:cNvSpPr txBox="true"/>
          <p:nvPr/>
        </p:nvSpPr>
        <p:spPr>
          <a:xfrm rot="0">
            <a:off x="1903133" y="805753"/>
            <a:ext cx="4469309" cy="222947"/>
          </a:xfrm>
          <a:prstGeom prst="rect">
            <a:avLst/>
          </a:prstGeom>
        </p:spPr>
        <p:txBody>
          <a:bodyPr anchor="t" rtlCol="false" tIns="0" lIns="0" bIns="0" rIns="0">
            <a:spAutoFit/>
          </a:bodyPr>
          <a:lstStyle/>
          <a:p>
            <a:pPr algn="ctr">
              <a:lnSpc>
                <a:spcPts val="1886"/>
              </a:lnSpc>
              <a:spcBef>
                <a:spcPct val="0"/>
              </a:spcBef>
            </a:pPr>
            <a:r>
              <a:rPr lang="en-US" sz="1347">
                <a:solidFill>
                  <a:srgbClr val="000000"/>
                </a:solidFill>
                <a:latin typeface="Now Bold"/>
              </a:rPr>
              <a:t>CLICK „ANIMATION” and add Your favourite music </a:t>
            </a:r>
          </a:p>
        </p:txBody>
      </p:sp>
      <p:sp>
        <p:nvSpPr>
          <p:cNvPr name="TextBox 6" id="6"/>
          <p:cNvSpPr txBox="true"/>
          <p:nvPr/>
        </p:nvSpPr>
        <p:spPr>
          <a:xfrm rot="0">
            <a:off x="8302096" y="805753"/>
            <a:ext cx="1683808" cy="222947"/>
          </a:xfrm>
          <a:prstGeom prst="rect">
            <a:avLst/>
          </a:prstGeom>
        </p:spPr>
        <p:txBody>
          <a:bodyPr anchor="t" rtlCol="false" tIns="0" lIns="0" bIns="0" rIns="0">
            <a:spAutoFit/>
          </a:bodyPr>
          <a:lstStyle/>
          <a:p>
            <a:pPr algn="ctr">
              <a:lnSpc>
                <a:spcPts val="1886"/>
              </a:lnSpc>
              <a:spcBef>
                <a:spcPct val="0"/>
              </a:spcBef>
            </a:pPr>
            <a:r>
              <a:rPr lang="en-US" sz="1347">
                <a:solidFill>
                  <a:srgbClr val="000000"/>
                </a:solidFill>
                <a:latin typeface="Now Bold"/>
              </a:rPr>
              <a:t>Download your film</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video>
              <p:cMediaNode vol="100000">
                <p:cTn fill="hold" display="false">
                  <p:stCondLst>
                    <p:cond delay="indefinite"/>
                  </p:stCondLst>
                </p:cTn>
                <p:tgtEl>
                  <p:spTgt spid="3"/>
                </p:tgtEl>
              </p:cMediaNode>
            </p:video>
            <p:video>
              <p:cMediaNode vol="100000">
                <p:cTn fill="hold" display="false">
                  <p:stCondLst>
                    <p:cond delay="indefinite"/>
                  </p:stCondLst>
                </p:cTn>
                <p:tgtEl>
                  <p:spTgt spid="4"/>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Freeform 6" id="6"/>
          <p:cNvSpPr/>
          <p:nvPr/>
        </p:nvSpPr>
        <p:spPr>
          <a:xfrm flipH="false" flipV="false" rot="0">
            <a:off x="12724282" y="5286236"/>
            <a:ext cx="4535018" cy="4535018"/>
          </a:xfrm>
          <a:custGeom>
            <a:avLst/>
            <a:gdLst/>
            <a:ahLst/>
            <a:cxnLst/>
            <a:rect r="r" b="b" t="t" l="l"/>
            <a:pathLst>
              <a:path h="4535018" w="4535018">
                <a:moveTo>
                  <a:pt x="0" y="0"/>
                </a:moveTo>
                <a:lnTo>
                  <a:pt x="4535018" y="0"/>
                </a:lnTo>
                <a:lnTo>
                  <a:pt x="4535018" y="4535018"/>
                </a:lnTo>
                <a:lnTo>
                  <a:pt x="0" y="4535018"/>
                </a:lnTo>
                <a:lnTo>
                  <a:pt x="0" y="0"/>
                </a:lnTo>
                <a:close/>
              </a:path>
            </a:pathLst>
          </a:custGeom>
          <a:blipFill>
            <a:blip r:embed="rId3"/>
            <a:stretch>
              <a:fillRect l="0" t="0" r="0" b="0"/>
            </a:stretch>
          </a:blipFill>
        </p:spPr>
      </p:sp>
      <p:sp>
        <p:nvSpPr>
          <p:cNvPr name="TextBox 7" id="7"/>
          <p:cNvSpPr txBox="true"/>
          <p:nvPr/>
        </p:nvSpPr>
        <p:spPr>
          <a:xfrm rot="-5400000">
            <a:off x="-4388856" y="4396426"/>
            <a:ext cx="10787487" cy="1494149"/>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CANVA - CONTENT INTRODUCTION</a:t>
            </a:r>
          </a:p>
        </p:txBody>
      </p:sp>
      <p:sp>
        <p:nvSpPr>
          <p:cNvPr name="TextBox 8" id="8"/>
          <p:cNvSpPr txBox="true"/>
          <p:nvPr/>
        </p:nvSpPr>
        <p:spPr>
          <a:xfrm rot="0">
            <a:off x="2700148" y="630264"/>
            <a:ext cx="14559152" cy="919099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a:rPr>
              <a:t>Canva is a very simple graphics tool that has many useful features. After logging in, the user gets access to thousands of templates and photos. With this program, you can quickly and easily create a lot of simple, but still attractive graphics.</a:t>
            </a:r>
          </a:p>
          <a:p>
            <a:pPr algn="just">
              <a:lnSpc>
                <a:spcPts val="4339"/>
              </a:lnSpc>
            </a:pPr>
          </a:p>
          <a:p>
            <a:pPr algn="just">
              <a:lnSpc>
                <a:spcPts val="4339"/>
              </a:lnSpc>
            </a:pPr>
            <a:r>
              <a:rPr lang="en-US" sz="2799">
                <a:solidFill>
                  <a:srgbClr val="000000"/>
                </a:solidFill>
                <a:latin typeface="Montserrat Bold"/>
              </a:rPr>
              <a:t>T</a:t>
            </a:r>
            <a:r>
              <a:rPr lang="en-US" sz="2799">
                <a:solidFill>
                  <a:srgbClr val="000000"/>
                </a:solidFill>
                <a:latin typeface="Montserrat Bold"/>
              </a:rPr>
              <a:t>he program can design, among others:</a:t>
            </a:r>
          </a:p>
          <a:p>
            <a:pPr algn="just">
              <a:lnSpc>
                <a:spcPts val="4339"/>
              </a:lnSpc>
            </a:pPr>
          </a:p>
          <a:p>
            <a:pPr algn="just" marL="604519" indent="-302260" lvl="1">
              <a:lnSpc>
                <a:spcPts val="4339"/>
              </a:lnSpc>
              <a:buFont typeface="Arial"/>
              <a:buChar char="•"/>
            </a:pPr>
            <a:r>
              <a:rPr lang="en-US" sz="2799">
                <a:solidFill>
                  <a:srgbClr val="000000"/>
                </a:solidFill>
                <a:latin typeface="Montserrat Bold"/>
              </a:rPr>
              <a:t>g</a:t>
            </a:r>
            <a:r>
              <a:rPr lang="en-US" sz="2799">
                <a:solidFill>
                  <a:srgbClr val="000000"/>
                </a:solidFill>
                <a:latin typeface="Montserrat"/>
              </a:rPr>
              <a:t>raphics for social media (Instagram, Facebook, etc.),</a:t>
            </a:r>
          </a:p>
          <a:p>
            <a:pPr algn="just" marL="604519" indent="-302260" lvl="1">
              <a:lnSpc>
                <a:spcPts val="4339"/>
              </a:lnSpc>
              <a:buFont typeface="Arial"/>
              <a:buChar char="•"/>
            </a:pPr>
            <a:r>
              <a:rPr lang="en-US" sz="2799">
                <a:solidFill>
                  <a:srgbClr val="000000"/>
                </a:solidFill>
                <a:latin typeface="Montserrat"/>
              </a:rPr>
              <a:t>invitations, cards, CV,</a:t>
            </a:r>
          </a:p>
          <a:p>
            <a:pPr algn="just" marL="604519" indent="-302260" lvl="1">
              <a:lnSpc>
                <a:spcPts val="4339"/>
              </a:lnSpc>
              <a:buFont typeface="Arial"/>
              <a:buChar char="•"/>
            </a:pPr>
            <a:r>
              <a:rPr lang="en-US" sz="2799">
                <a:solidFill>
                  <a:srgbClr val="000000"/>
                </a:solidFill>
                <a:latin typeface="Montserrat"/>
              </a:rPr>
              <a:t>thematic presentations,</a:t>
            </a:r>
          </a:p>
          <a:p>
            <a:pPr algn="just" marL="604519" indent="-302260" lvl="1">
              <a:lnSpc>
                <a:spcPts val="4339"/>
              </a:lnSpc>
              <a:buFont typeface="Arial"/>
              <a:buChar char="•"/>
            </a:pPr>
            <a:r>
              <a:rPr lang="en-US" sz="2799">
                <a:solidFill>
                  <a:srgbClr val="000000"/>
                </a:solidFill>
                <a:latin typeface="Montserrat"/>
              </a:rPr>
              <a:t>websites,</a:t>
            </a:r>
          </a:p>
          <a:p>
            <a:pPr algn="just" marL="604519" indent="-302260" lvl="1">
              <a:lnSpc>
                <a:spcPts val="4339"/>
              </a:lnSpc>
              <a:buFont typeface="Arial"/>
              <a:buChar char="•"/>
            </a:pPr>
            <a:r>
              <a:rPr lang="en-US" sz="2799">
                <a:solidFill>
                  <a:srgbClr val="000000"/>
                </a:solidFill>
                <a:latin typeface="Montserrat"/>
              </a:rPr>
              <a:t>l</a:t>
            </a:r>
            <a:r>
              <a:rPr lang="en-US" sz="2799">
                <a:solidFill>
                  <a:srgbClr val="000000"/>
                </a:solidFill>
                <a:latin typeface="Montserrat"/>
              </a:rPr>
              <a:t>ogos,</a:t>
            </a:r>
          </a:p>
          <a:p>
            <a:pPr algn="just" marL="604519" indent="-302260" lvl="1">
              <a:lnSpc>
                <a:spcPts val="4339"/>
              </a:lnSpc>
              <a:buFont typeface="Arial"/>
              <a:buChar char="•"/>
            </a:pPr>
            <a:r>
              <a:rPr lang="en-US" sz="2799">
                <a:solidFill>
                  <a:srgbClr val="000000"/>
                </a:solidFill>
                <a:latin typeface="Montserrat"/>
              </a:rPr>
              <a:t>business cards,</a:t>
            </a:r>
          </a:p>
          <a:p>
            <a:pPr algn="just" marL="604519" indent="-302260" lvl="1">
              <a:lnSpc>
                <a:spcPts val="4339"/>
              </a:lnSpc>
              <a:buFont typeface="Arial"/>
              <a:buChar char="•"/>
            </a:pPr>
            <a:r>
              <a:rPr lang="en-US" sz="2799">
                <a:solidFill>
                  <a:srgbClr val="000000"/>
                </a:solidFill>
                <a:latin typeface="Montserrat"/>
              </a:rPr>
              <a:t>e-books,</a:t>
            </a:r>
          </a:p>
          <a:p>
            <a:pPr algn="just" marL="604519" indent="-302260" lvl="1">
              <a:lnSpc>
                <a:spcPts val="4339"/>
              </a:lnSpc>
              <a:buFont typeface="Arial"/>
              <a:buChar char="•"/>
            </a:pPr>
            <a:r>
              <a:rPr lang="en-US" sz="2799">
                <a:solidFill>
                  <a:srgbClr val="000000"/>
                </a:solidFill>
                <a:latin typeface="Montserrat"/>
              </a:rPr>
              <a:t>offers,</a:t>
            </a:r>
          </a:p>
          <a:p>
            <a:pPr algn="just" marL="604519" indent="-302260" lvl="1">
              <a:lnSpc>
                <a:spcPts val="4339"/>
              </a:lnSpc>
              <a:buFont typeface="Arial"/>
              <a:buChar char="•"/>
            </a:pPr>
            <a:r>
              <a:rPr lang="en-US" sz="2799">
                <a:solidFill>
                  <a:srgbClr val="000000"/>
                </a:solidFill>
                <a:latin typeface="Montserrat"/>
              </a:rPr>
              <a:t>posters,</a:t>
            </a:r>
          </a:p>
          <a:p>
            <a:pPr algn="just" marL="604519" indent="-302260" lvl="1">
              <a:lnSpc>
                <a:spcPts val="4339"/>
              </a:lnSpc>
              <a:buFont typeface="Arial"/>
              <a:buChar char="•"/>
            </a:pPr>
            <a:r>
              <a:rPr lang="en-US" sz="2799">
                <a:solidFill>
                  <a:srgbClr val="000000"/>
                </a:solidFill>
                <a:latin typeface="Montserrat"/>
              </a:rPr>
              <a:t>infographics,</a:t>
            </a:r>
          </a:p>
          <a:p>
            <a:pPr algn="just" marL="604519" indent="-302260" lvl="1">
              <a:lnSpc>
                <a:spcPts val="4339"/>
              </a:lnSpc>
              <a:buFont typeface="Arial"/>
              <a:buChar char="•"/>
            </a:pPr>
            <a:r>
              <a:rPr lang="en-US" sz="2799">
                <a:solidFill>
                  <a:srgbClr val="000000"/>
                </a:solidFill>
                <a:latin typeface="Montserrat"/>
              </a:rPr>
              <a:t>and many other graphic projects.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12375" y="-382567"/>
            <a:ext cx="21809707" cy="701741"/>
            <a:chOff x="0" y="0"/>
            <a:chExt cx="6849979" cy="220402"/>
          </a:xfrm>
        </p:grpSpPr>
        <p:sp>
          <p:nvSpPr>
            <p:cNvPr name="Freeform 3" id="3"/>
            <p:cNvSpPr/>
            <p:nvPr/>
          </p:nvSpPr>
          <p:spPr>
            <a:xfrm flipH="false" flipV="false" rot="0">
              <a:off x="0" y="0"/>
              <a:ext cx="6849979" cy="220402"/>
            </a:xfrm>
            <a:custGeom>
              <a:avLst/>
              <a:gdLst/>
              <a:ahLst/>
              <a:cxnLst/>
              <a:rect r="r" b="b" t="t" l="l"/>
              <a:pathLst>
                <a:path h="220402" w="6849979">
                  <a:moveTo>
                    <a:pt x="0" y="0"/>
                  </a:moveTo>
                  <a:lnTo>
                    <a:pt x="6849979" y="0"/>
                  </a:lnTo>
                  <a:lnTo>
                    <a:pt x="6849979" y="220402"/>
                  </a:lnTo>
                  <a:lnTo>
                    <a:pt x="0" y="220402"/>
                  </a:lnTo>
                  <a:close/>
                </a:path>
              </a:pathLst>
            </a:custGeom>
            <a:solidFill>
              <a:srgbClr val="008ED4"/>
            </a:solidFill>
          </p:spPr>
        </p:sp>
      </p:grpSp>
      <p:sp>
        <p:nvSpPr>
          <p:cNvPr name="Freeform 4" id="4"/>
          <p:cNvSpPr/>
          <p:nvPr/>
        </p:nvSpPr>
        <p:spPr>
          <a:xfrm flipH="false" flipV="false" rot="0">
            <a:off x="8499993" y="319174"/>
            <a:ext cx="1376704" cy="1376704"/>
          </a:xfrm>
          <a:custGeom>
            <a:avLst/>
            <a:gdLst/>
            <a:ahLst/>
            <a:cxnLst/>
            <a:rect r="r" b="b" t="t" l="l"/>
            <a:pathLst>
              <a:path h="1376704" w="1376704">
                <a:moveTo>
                  <a:pt x="0" y="0"/>
                </a:moveTo>
                <a:lnTo>
                  <a:pt x="1376704" y="0"/>
                </a:lnTo>
                <a:lnTo>
                  <a:pt x="1376704" y="1376703"/>
                </a:lnTo>
                <a:lnTo>
                  <a:pt x="0" y="1376703"/>
                </a:lnTo>
                <a:lnTo>
                  <a:pt x="0" y="0"/>
                </a:lnTo>
                <a:close/>
              </a:path>
            </a:pathLst>
          </a:custGeom>
          <a:blipFill>
            <a:blip r:embed="rId2"/>
            <a:stretch>
              <a:fillRect l="0" t="0" r="0" b="0"/>
            </a:stretch>
          </a:blipFill>
        </p:spPr>
      </p:sp>
      <p:grpSp>
        <p:nvGrpSpPr>
          <p:cNvPr name="Group 5" id="5"/>
          <p:cNvGrpSpPr/>
          <p:nvPr/>
        </p:nvGrpSpPr>
        <p:grpSpPr>
          <a:xfrm rot="0">
            <a:off x="-91081" y="8428128"/>
            <a:ext cx="17433353" cy="2372820"/>
            <a:chOff x="0" y="0"/>
            <a:chExt cx="3818502" cy="519729"/>
          </a:xfrm>
        </p:grpSpPr>
        <p:sp>
          <p:nvSpPr>
            <p:cNvPr name="Freeform 6" id="6"/>
            <p:cNvSpPr/>
            <p:nvPr/>
          </p:nvSpPr>
          <p:spPr>
            <a:xfrm flipH="false" flipV="false" rot="0">
              <a:off x="0" y="0"/>
              <a:ext cx="3818502" cy="519729"/>
            </a:xfrm>
            <a:custGeom>
              <a:avLst/>
              <a:gdLst/>
              <a:ahLst/>
              <a:cxnLst/>
              <a:rect r="r" b="b" t="t" l="l"/>
              <a:pathLst>
                <a:path h="519729" w="3818502">
                  <a:moveTo>
                    <a:pt x="0" y="0"/>
                  </a:moveTo>
                  <a:lnTo>
                    <a:pt x="3818502" y="0"/>
                  </a:lnTo>
                  <a:lnTo>
                    <a:pt x="3818502" y="519729"/>
                  </a:lnTo>
                  <a:lnTo>
                    <a:pt x="0" y="519729"/>
                  </a:lnTo>
                  <a:close/>
                </a:path>
              </a:pathLst>
            </a:custGeom>
            <a:solidFill>
              <a:srgbClr val="FFFFFF"/>
            </a:solidFill>
          </p:spPr>
        </p:sp>
      </p:grpSp>
      <p:sp>
        <p:nvSpPr>
          <p:cNvPr name="Freeform 7" id="7"/>
          <p:cNvSpPr/>
          <p:nvPr/>
        </p:nvSpPr>
        <p:spPr>
          <a:xfrm flipH="false" flipV="false" rot="0">
            <a:off x="10192479" y="8554647"/>
            <a:ext cx="1458929" cy="1458929"/>
          </a:xfrm>
          <a:custGeom>
            <a:avLst/>
            <a:gdLst/>
            <a:ahLst/>
            <a:cxnLst/>
            <a:rect r="r" b="b" t="t" l="l"/>
            <a:pathLst>
              <a:path h="1458929" w="1458929">
                <a:moveTo>
                  <a:pt x="0" y="0"/>
                </a:moveTo>
                <a:lnTo>
                  <a:pt x="1458929" y="0"/>
                </a:lnTo>
                <a:lnTo>
                  <a:pt x="1458929" y="1458929"/>
                </a:lnTo>
                <a:lnTo>
                  <a:pt x="0" y="1458929"/>
                </a:lnTo>
                <a:lnTo>
                  <a:pt x="0" y="0"/>
                </a:lnTo>
                <a:close/>
              </a:path>
            </a:pathLst>
          </a:custGeom>
          <a:blipFill>
            <a:blip r:embed="rId3"/>
            <a:stretch>
              <a:fillRect l="0" t="0" r="0" b="0"/>
            </a:stretch>
          </a:blipFill>
        </p:spPr>
      </p:sp>
      <p:sp>
        <p:nvSpPr>
          <p:cNvPr name="Freeform 8" id="8"/>
          <p:cNvSpPr/>
          <p:nvPr/>
        </p:nvSpPr>
        <p:spPr>
          <a:xfrm flipH="false" flipV="false" rot="0">
            <a:off x="12305822" y="8554647"/>
            <a:ext cx="1905242" cy="1500378"/>
          </a:xfrm>
          <a:custGeom>
            <a:avLst/>
            <a:gdLst/>
            <a:ahLst/>
            <a:cxnLst/>
            <a:rect r="r" b="b" t="t" l="l"/>
            <a:pathLst>
              <a:path h="1500378" w="1905242">
                <a:moveTo>
                  <a:pt x="0" y="0"/>
                </a:moveTo>
                <a:lnTo>
                  <a:pt x="1905242" y="0"/>
                </a:lnTo>
                <a:lnTo>
                  <a:pt x="1905242" y="1500378"/>
                </a:lnTo>
                <a:lnTo>
                  <a:pt x="0" y="1500378"/>
                </a:lnTo>
                <a:lnTo>
                  <a:pt x="0" y="0"/>
                </a:lnTo>
                <a:close/>
              </a:path>
            </a:pathLst>
          </a:custGeom>
          <a:blipFill>
            <a:blip r:embed="rId4"/>
            <a:stretch>
              <a:fillRect l="0" t="0" r="0" b="0"/>
            </a:stretch>
          </a:blipFill>
        </p:spPr>
      </p:sp>
      <p:sp>
        <p:nvSpPr>
          <p:cNvPr name="Freeform 9" id="9"/>
          <p:cNvSpPr/>
          <p:nvPr/>
        </p:nvSpPr>
        <p:spPr>
          <a:xfrm flipH="false" flipV="false" rot="0">
            <a:off x="6955530" y="8536258"/>
            <a:ext cx="1670066" cy="1537156"/>
          </a:xfrm>
          <a:custGeom>
            <a:avLst/>
            <a:gdLst/>
            <a:ahLst/>
            <a:cxnLst/>
            <a:rect r="r" b="b" t="t" l="l"/>
            <a:pathLst>
              <a:path h="1537156" w="1670066">
                <a:moveTo>
                  <a:pt x="0" y="0"/>
                </a:moveTo>
                <a:lnTo>
                  <a:pt x="1670066" y="0"/>
                </a:lnTo>
                <a:lnTo>
                  <a:pt x="1670066" y="1537156"/>
                </a:lnTo>
                <a:lnTo>
                  <a:pt x="0" y="1537156"/>
                </a:lnTo>
                <a:lnTo>
                  <a:pt x="0" y="0"/>
                </a:lnTo>
                <a:close/>
              </a:path>
            </a:pathLst>
          </a:custGeom>
          <a:blipFill>
            <a:blip r:embed="rId5"/>
            <a:stretch>
              <a:fillRect l="0" t="0" r="0" b="0"/>
            </a:stretch>
          </a:blipFill>
        </p:spPr>
      </p:sp>
      <p:grpSp>
        <p:nvGrpSpPr>
          <p:cNvPr name="Group 10" id="10"/>
          <p:cNvGrpSpPr/>
          <p:nvPr/>
        </p:nvGrpSpPr>
        <p:grpSpPr>
          <a:xfrm rot="0">
            <a:off x="-278881" y="7228213"/>
            <a:ext cx="18760899" cy="815945"/>
            <a:chOff x="0" y="0"/>
            <a:chExt cx="3679250" cy="160017"/>
          </a:xfrm>
        </p:grpSpPr>
        <p:sp>
          <p:nvSpPr>
            <p:cNvPr name="Freeform 11" id="11"/>
            <p:cNvSpPr/>
            <p:nvPr/>
          </p:nvSpPr>
          <p:spPr>
            <a:xfrm flipH="false" flipV="false" rot="0">
              <a:off x="0" y="0"/>
              <a:ext cx="3679250" cy="160017"/>
            </a:xfrm>
            <a:custGeom>
              <a:avLst/>
              <a:gdLst/>
              <a:ahLst/>
              <a:cxnLst/>
              <a:rect r="r" b="b" t="t" l="l"/>
              <a:pathLst>
                <a:path h="160017" w="3679250">
                  <a:moveTo>
                    <a:pt x="0" y="0"/>
                  </a:moveTo>
                  <a:lnTo>
                    <a:pt x="3679250" y="0"/>
                  </a:lnTo>
                  <a:lnTo>
                    <a:pt x="3679250" y="160017"/>
                  </a:lnTo>
                  <a:lnTo>
                    <a:pt x="0" y="160017"/>
                  </a:lnTo>
                  <a:close/>
                </a:path>
              </a:pathLst>
            </a:custGeom>
            <a:solidFill>
              <a:srgbClr val="008ED4"/>
            </a:solidFill>
          </p:spPr>
        </p:sp>
      </p:grpSp>
      <p:sp>
        <p:nvSpPr>
          <p:cNvPr name="Freeform 12" id="12"/>
          <p:cNvSpPr/>
          <p:nvPr/>
        </p:nvSpPr>
        <p:spPr>
          <a:xfrm flipH="false" flipV="false" rot="0">
            <a:off x="14647957" y="8796000"/>
            <a:ext cx="2871849" cy="1137252"/>
          </a:xfrm>
          <a:custGeom>
            <a:avLst/>
            <a:gdLst/>
            <a:ahLst/>
            <a:cxnLst/>
            <a:rect r="r" b="b" t="t" l="l"/>
            <a:pathLst>
              <a:path h="1137252" w="2871849">
                <a:moveTo>
                  <a:pt x="0" y="0"/>
                </a:moveTo>
                <a:lnTo>
                  <a:pt x="2871849" y="0"/>
                </a:lnTo>
                <a:lnTo>
                  <a:pt x="2871849" y="1137252"/>
                </a:lnTo>
                <a:lnTo>
                  <a:pt x="0" y="1137252"/>
                </a:lnTo>
                <a:lnTo>
                  <a:pt x="0" y="0"/>
                </a:lnTo>
                <a:close/>
              </a:path>
            </a:pathLst>
          </a:custGeom>
          <a:blipFill>
            <a:blip r:embed="rId6"/>
            <a:stretch>
              <a:fillRect l="0" t="0" r="0" b="0"/>
            </a:stretch>
          </a:blipFill>
        </p:spPr>
      </p:sp>
      <p:sp>
        <p:nvSpPr>
          <p:cNvPr name="TextBox 13" id="13"/>
          <p:cNvSpPr txBox="true"/>
          <p:nvPr/>
        </p:nvSpPr>
        <p:spPr>
          <a:xfrm rot="0">
            <a:off x="7294163" y="1509002"/>
            <a:ext cx="3869632" cy="364225"/>
          </a:xfrm>
          <a:prstGeom prst="rect">
            <a:avLst/>
          </a:prstGeom>
        </p:spPr>
        <p:txBody>
          <a:bodyPr anchor="t" rtlCol="false" tIns="0" lIns="0" bIns="0" rIns="0">
            <a:spAutoFit/>
          </a:bodyPr>
          <a:lstStyle/>
          <a:p>
            <a:pPr algn="ctr">
              <a:lnSpc>
                <a:spcPts val="2706"/>
              </a:lnSpc>
            </a:pPr>
            <a:r>
              <a:rPr lang="en-US" sz="2332">
                <a:solidFill>
                  <a:srgbClr val="008ED4"/>
                </a:solidFill>
                <a:latin typeface="Now Bold"/>
              </a:rPr>
              <a:t>EXERCISES</a:t>
            </a:r>
          </a:p>
        </p:txBody>
      </p:sp>
      <p:sp>
        <p:nvSpPr>
          <p:cNvPr name="TextBox 14" id="14"/>
          <p:cNvSpPr txBox="true"/>
          <p:nvPr/>
        </p:nvSpPr>
        <p:spPr>
          <a:xfrm rot="-5400000">
            <a:off x="8837338" y="9189224"/>
            <a:ext cx="1553938" cy="284785"/>
          </a:xfrm>
          <a:prstGeom prst="rect">
            <a:avLst/>
          </a:prstGeom>
        </p:spPr>
        <p:txBody>
          <a:bodyPr anchor="t" rtlCol="false" tIns="0" lIns="0" bIns="0" rIns="0">
            <a:spAutoFit/>
          </a:bodyPr>
          <a:lstStyle/>
          <a:p>
            <a:pPr algn="ctr">
              <a:lnSpc>
                <a:spcPts val="2353"/>
              </a:lnSpc>
            </a:pPr>
            <a:r>
              <a:rPr lang="en-US" sz="1681" spc="319">
                <a:solidFill>
                  <a:srgbClr val="1986C8"/>
                </a:solidFill>
                <a:latin typeface="Now Bold"/>
              </a:rPr>
              <a:t>PARTNERS:</a:t>
            </a:r>
          </a:p>
        </p:txBody>
      </p:sp>
      <p:sp>
        <p:nvSpPr>
          <p:cNvPr name="TextBox 15" id="15"/>
          <p:cNvSpPr txBox="true"/>
          <p:nvPr/>
        </p:nvSpPr>
        <p:spPr>
          <a:xfrm rot="-5400000">
            <a:off x="5684056" y="9222234"/>
            <a:ext cx="1553938" cy="284785"/>
          </a:xfrm>
          <a:prstGeom prst="rect">
            <a:avLst/>
          </a:prstGeom>
        </p:spPr>
        <p:txBody>
          <a:bodyPr anchor="t" rtlCol="false" tIns="0" lIns="0" bIns="0" rIns="0">
            <a:spAutoFit/>
          </a:bodyPr>
          <a:lstStyle/>
          <a:p>
            <a:pPr algn="r">
              <a:lnSpc>
                <a:spcPts val="2353"/>
              </a:lnSpc>
            </a:pPr>
            <a:r>
              <a:rPr lang="en-US" sz="1681" spc="319">
                <a:solidFill>
                  <a:srgbClr val="1986C8"/>
                </a:solidFill>
                <a:latin typeface="Now Bold"/>
              </a:rPr>
              <a:t>LEADER:</a:t>
            </a:r>
          </a:p>
        </p:txBody>
      </p:sp>
      <p:pic>
        <p:nvPicPr>
          <p:cNvPr name="Picture 16" id="16"/>
          <p:cNvPicPr>
            <a:picLocks noChangeAspect="true"/>
          </p:cNvPicPr>
          <p:nvPr>
            <a:videoFile r:link="rId8"/>
          </p:nvPr>
        </p:nvPicPr>
        <p:blipFill>
          <a:blip r:embed="rId7"/>
          <a:stretch>
            <a:fillRect/>
          </a:stretch>
        </p:blipFill>
        <p:spPr>
          <a:xfrm rot="0">
            <a:off x="3238264" y="1463986"/>
            <a:ext cx="9570182" cy="5383227"/>
          </a:xfrm>
          <a:prstGeom prst="rect">
            <a:avLst/>
          </a:prstGeom>
        </p:spPr>
      </p:pic>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0618" r="0" b="10618"/>
          <a:stretch>
            <a:fillRect/>
          </a:stretch>
        </p:blipFill>
        <p:spPr>
          <a:xfrm flipH="false" flipV="false">
            <a:off x="0" y="0"/>
            <a:ext cx="18288000" cy="10287000"/>
          </a:xfrm>
          <a:prstGeom prst="rect">
            <a:avLst/>
          </a:prstGeom>
        </p:spPr>
      </p:pic>
      <p:sp>
        <p:nvSpPr>
          <p:cNvPr name="TextBox 3" id="3"/>
          <p:cNvSpPr txBox="true"/>
          <p:nvPr/>
        </p:nvSpPr>
        <p:spPr>
          <a:xfrm rot="0">
            <a:off x="5318508" y="3033714"/>
            <a:ext cx="7650984" cy="3007360"/>
          </a:xfrm>
          <a:prstGeom prst="rect">
            <a:avLst/>
          </a:prstGeom>
        </p:spPr>
        <p:txBody>
          <a:bodyPr anchor="t" rtlCol="false" tIns="0" lIns="0" bIns="0" rIns="0">
            <a:spAutoFit/>
          </a:bodyPr>
          <a:lstStyle/>
          <a:p>
            <a:pPr algn="ctr">
              <a:lnSpc>
                <a:spcPts val="11959"/>
              </a:lnSpc>
            </a:pPr>
            <a:r>
              <a:rPr lang="en-US" sz="9199">
                <a:solidFill>
                  <a:srgbClr val="FFFFFF"/>
                </a:solidFill>
                <a:latin typeface="Now Bold Bold"/>
              </a:rPr>
              <a:t>Q&amp;A SESSION </a:t>
            </a:r>
          </a:p>
        </p:txBody>
      </p:sp>
      <p:sp>
        <p:nvSpPr>
          <p:cNvPr name="Freeform 4" id="4"/>
          <p:cNvSpPr/>
          <p:nvPr/>
        </p:nvSpPr>
        <p:spPr>
          <a:xfrm flipH="false" flipV="false" rot="0">
            <a:off x="0" y="-560540"/>
            <a:ext cx="3178479" cy="3178479"/>
          </a:xfrm>
          <a:custGeom>
            <a:avLst/>
            <a:gdLst/>
            <a:ahLst/>
            <a:cxnLst/>
            <a:rect r="r" b="b" t="t" l="l"/>
            <a:pathLst>
              <a:path h="3178479" w="3178479">
                <a:moveTo>
                  <a:pt x="0" y="0"/>
                </a:moveTo>
                <a:lnTo>
                  <a:pt x="3178479" y="0"/>
                </a:lnTo>
                <a:lnTo>
                  <a:pt x="3178479" y="3178480"/>
                </a:lnTo>
                <a:lnTo>
                  <a:pt x="0" y="3178480"/>
                </a:lnTo>
                <a:lnTo>
                  <a:pt x="0" y="0"/>
                </a:lnTo>
                <a:close/>
              </a:path>
            </a:pathLst>
          </a:custGeom>
          <a:blipFill>
            <a:blip r:embed="rId3"/>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65" r="0" b="7865"/>
          <a:stretch>
            <a:fillRect/>
          </a:stretch>
        </p:blipFill>
        <p:spPr>
          <a:xfrm flipH="false" flipV="false">
            <a:off x="0" y="0"/>
            <a:ext cx="18288000" cy="10287000"/>
          </a:xfrm>
          <a:prstGeom prst="rect">
            <a:avLst/>
          </a:prstGeom>
        </p:spPr>
      </p:pic>
      <p:sp>
        <p:nvSpPr>
          <p:cNvPr name="TextBox 3" id="3"/>
          <p:cNvSpPr txBox="true"/>
          <p:nvPr/>
        </p:nvSpPr>
        <p:spPr>
          <a:xfrm rot="0">
            <a:off x="2897678" y="1519788"/>
            <a:ext cx="11980572" cy="3011170"/>
          </a:xfrm>
          <a:prstGeom prst="rect">
            <a:avLst/>
          </a:prstGeom>
        </p:spPr>
        <p:txBody>
          <a:bodyPr anchor="t" rtlCol="false" tIns="0" lIns="0" bIns="0" rIns="0">
            <a:spAutoFit/>
          </a:bodyPr>
          <a:lstStyle/>
          <a:p>
            <a:pPr algn="ctr">
              <a:lnSpc>
                <a:spcPts val="11960"/>
              </a:lnSpc>
            </a:pPr>
            <a:r>
              <a:rPr lang="en-US" sz="9200">
                <a:solidFill>
                  <a:srgbClr val="FFFFFF"/>
                </a:solidFill>
                <a:latin typeface="Now Bold Bold"/>
              </a:rPr>
              <a:t>Thank you </a:t>
            </a:r>
          </a:p>
          <a:p>
            <a:pPr algn="ctr">
              <a:lnSpc>
                <a:spcPts val="11959"/>
              </a:lnSpc>
            </a:pPr>
            <a:r>
              <a:rPr lang="en-US" sz="9199">
                <a:solidFill>
                  <a:srgbClr val="FFFFFF"/>
                </a:solidFill>
                <a:latin typeface="Now Bold Bold"/>
              </a:rPr>
              <a:t>for attention </a:t>
            </a:r>
          </a:p>
        </p:txBody>
      </p:sp>
      <p:sp>
        <p:nvSpPr>
          <p:cNvPr name="Freeform 4" id="4"/>
          <p:cNvSpPr/>
          <p:nvPr/>
        </p:nvSpPr>
        <p:spPr>
          <a:xfrm flipH="false" flipV="false" rot="0">
            <a:off x="0" y="-560540"/>
            <a:ext cx="3178479" cy="3178479"/>
          </a:xfrm>
          <a:custGeom>
            <a:avLst/>
            <a:gdLst/>
            <a:ahLst/>
            <a:cxnLst/>
            <a:rect r="r" b="b" t="t" l="l"/>
            <a:pathLst>
              <a:path h="3178479" w="3178479">
                <a:moveTo>
                  <a:pt x="0" y="0"/>
                </a:moveTo>
                <a:lnTo>
                  <a:pt x="3178479" y="0"/>
                </a:lnTo>
                <a:lnTo>
                  <a:pt x="3178479" y="3178480"/>
                </a:lnTo>
                <a:lnTo>
                  <a:pt x="0" y="3178480"/>
                </a:lnTo>
                <a:lnTo>
                  <a:pt x="0" y="0"/>
                </a:lnTo>
                <a:close/>
              </a:path>
            </a:pathLst>
          </a:custGeom>
          <a:blipFill>
            <a:blip r:embed="rId3"/>
            <a:stretch>
              <a:fillRect l="0" t="0" r="0" b="0"/>
            </a:stretch>
          </a:blipFill>
        </p:spPr>
      </p:sp>
      <p:sp>
        <p:nvSpPr>
          <p:cNvPr name="Freeform 5" id="5"/>
          <p:cNvSpPr/>
          <p:nvPr/>
        </p:nvSpPr>
        <p:spPr>
          <a:xfrm flipH="false" flipV="false" rot="0">
            <a:off x="7673489" y="5143500"/>
            <a:ext cx="2428949" cy="2235645"/>
          </a:xfrm>
          <a:custGeom>
            <a:avLst/>
            <a:gdLst/>
            <a:ahLst/>
            <a:cxnLst/>
            <a:rect r="r" b="b" t="t" l="l"/>
            <a:pathLst>
              <a:path h="2235645" w="2428949">
                <a:moveTo>
                  <a:pt x="0" y="0"/>
                </a:moveTo>
                <a:lnTo>
                  <a:pt x="2428950" y="0"/>
                </a:lnTo>
                <a:lnTo>
                  <a:pt x="2428950" y="2235645"/>
                </a:lnTo>
                <a:lnTo>
                  <a:pt x="0" y="2235645"/>
                </a:lnTo>
                <a:lnTo>
                  <a:pt x="0" y="0"/>
                </a:lnTo>
                <a:close/>
              </a:path>
            </a:pathLst>
          </a:custGeom>
          <a:blipFill>
            <a:blip r:embed="rId4"/>
            <a:stretch>
              <a:fillRect l="0" t="0" r="0" b="0"/>
            </a:stretch>
          </a:blipFill>
        </p:spPr>
      </p:sp>
      <p:sp>
        <p:nvSpPr>
          <p:cNvPr name="TextBox 6" id="6"/>
          <p:cNvSpPr txBox="true"/>
          <p:nvPr/>
        </p:nvSpPr>
        <p:spPr>
          <a:xfrm rot="0">
            <a:off x="5018973" y="9035540"/>
            <a:ext cx="8250054" cy="1115262"/>
          </a:xfrm>
          <a:prstGeom prst="rect">
            <a:avLst/>
          </a:prstGeom>
        </p:spPr>
        <p:txBody>
          <a:bodyPr anchor="t" rtlCol="false" tIns="0" lIns="0" bIns="0" rIns="0">
            <a:spAutoFit/>
          </a:bodyPr>
          <a:lstStyle/>
          <a:p>
            <a:pPr algn="ctr">
              <a:lnSpc>
                <a:spcPts val="2220"/>
              </a:lnSpc>
              <a:spcBef>
                <a:spcPct val="0"/>
              </a:spcBef>
            </a:pPr>
            <a:r>
              <a:rPr lang="en-US" sz="1708" spc="34">
                <a:solidFill>
                  <a:srgbClr val="000000"/>
                </a:solidFill>
                <a:latin typeface="HK Grotesk Medium"/>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033361">
            <a:off x="12446836" y="-1706534"/>
            <a:ext cx="4221888" cy="14117346"/>
            <a:chOff x="0" y="0"/>
            <a:chExt cx="990695" cy="3312731"/>
          </a:xfrm>
        </p:grpSpPr>
        <p:sp>
          <p:nvSpPr>
            <p:cNvPr name="Freeform 3" id="3"/>
            <p:cNvSpPr/>
            <p:nvPr/>
          </p:nvSpPr>
          <p:spPr>
            <a:xfrm flipH="false" flipV="false" rot="0">
              <a:off x="0" y="0"/>
              <a:ext cx="990695" cy="3312731"/>
            </a:xfrm>
            <a:custGeom>
              <a:avLst/>
              <a:gdLst/>
              <a:ahLst/>
              <a:cxnLst/>
              <a:rect r="r" b="b" t="t" l="l"/>
              <a:pathLst>
                <a:path h="3312731" w="990695">
                  <a:moveTo>
                    <a:pt x="0" y="0"/>
                  </a:moveTo>
                  <a:lnTo>
                    <a:pt x="990695" y="0"/>
                  </a:lnTo>
                  <a:lnTo>
                    <a:pt x="990695" y="3312731"/>
                  </a:lnTo>
                  <a:lnTo>
                    <a:pt x="0" y="3312731"/>
                  </a:lnTo>
                  <a:close/>
                </a:path>
              </a:pathLst>
            </a:custGeom>
            <a:solidFill>
              <a:srgbClr val="03989E"/>
            </a:solidFill>
          </p:spPr>
        </p:sp>
      </p:grpSp>
      <p:grpSp>
        <p:nvGrpSpPr>
          <p:cNvPr name="Group 4" id="4"/>
          <p:cNvGrpSpPr/>
          <p:nvPr/>
        </p:nvGrpSpPr>
        <p:grpSpPr>
          <a:xfrm rot="2919899">
            <a:off x="5878452" y="3260721"/>
            <a:ext cx="15272683" cy="2828925"/>
            <a:chOff x="0" y="0"/>
            <a:chExt cx="5166315" cy="956945"/>
          </a:xfrm>
        </p:grpSpPr>
        <p:sp>
          <p:nvSpPr>
            <p:cNvPr name="Freeform 5" id="5"/>
            <p:cNvSpPr/>
            <p:nvPr/>
          </p:nvSpPr>
          <p:spPr>
            <a:xfrm flipH="false" flipV="false" rot="0">
              <a:off x="0" y="0"/>
              <a:ext cx="5166315" cy="956945"/>
            </a:xfrm>
            <a:custGeom>
              <a:avLst/>
              <a:gdLst/>
              <a:ahLst/>
              <a:cxnLst/>
              <a:rect r="r" b="b" t="t" l="l"/>
              <a:pathLst>
                <a:path h="956945" w="5166315">
                  <a:moveTo>
                    <a:pt x="0" y="0"/>
                  </a:moveTo>
                  <a:lnTo>
                    <a:pt x="5166315" y="0"/>
                  </a:lnTo>
                  <a:lnTo>
                    <a:pt x="5166315" y="956945"/>
                  </a:lnTo>
                  <a:lnTo>
                    <a:pt x="0" y="956945"/>
                  </a:lnTo>
                  <a:close/>
                </a:path>
              </a:pathLst>
            </a:custGeom>
            <a:solidFill>
              <a:srgbClr val="F62A16"/>
            </a:solidFill>
          </p:spPr>
        </p:sp>
      </p:grpSp>
      <p:grpSp>
        <p:nvGrpSpPr>
          <p:cNvPr name="Group 6" id="6"/>
          <p:cNvGrpSpPr/>
          <p:nvPr/>
        </p:nvGrpSpPr>
        <p:grpSpPr>
          <a:xfrm rot="1116092">
            <a:off x="9690360" y="-798387"/>
            <a:ext cx="2211456" cy="11569678"/>
            <a:chOff x="0" y="0"/>
            <a:chExt cx="514300" cy="2690664"/>
          </a:xfrm>
        </p:grpSpPr>
        <p:sp>
          <p:nvSpPr>
            <p:cNvPr name="Freeform 7" id="7"/>
            <p:cNvSpPr/>
            <p:nvPr/>
          </p:nvSpPr>
          <p:spPr>
            <a:xfrm flipH="false" flipV="false" rot="0">
              <a:off x="0" y="0"/>
              <a:ext cx="514300" cy="2690664"/>
            </a:xfrm>
            <a:custGeom>
              <a:avLst/>
              <a:gdLst/>
              <a:ahLst/>
              <a:cxnLst/>
              <a:rect r="r" b="b" t="t" l="l"/>
              <a:pathLst>
                <a:path h="2690664" w="514300">
                  <a:moveTo>
                    <a:pt x="0" y="0"/>
                  </a:moveTo>
                  <a:lnTo>
                    <a:pt x="514300" y="0"/>
                  </a:lnTo>
                  <a:lnTo>
                    <a:pt x="514300" y="2690664"/>
                  </a:lnTo>
                  <a:lnTo>
                    <a:pt x="0" y="2690664"/>
                  </a:lnTo>
                  <a:close/>
                </a:path>
              </a:pathLst>
            </a:custGeom>
            <a:solidFill>
              <a:srgbClr val="FFDE59"/>
            </a:solidFill>
          </p:spPr>
        </p:sp>
      </p:grpSp>
      <p:grpSp>
        <p:nvGrpSpPr>
          <p:cNvPr name="Group 8" id="8"/>
          <p:cNvGrpSpPr/>
          <p:nvPr/>
        </p:nvGrpSpPr>
        <p:grpSpPr>
          <a:xfrm rot="0">
            <a:off x="8778176" y="657145"/>
            <a:ext cx="8432357" cy="8432357"/>
            <a:chOff x="0" y="0"/>
            <a:chExt cx="6350000" cy="6350000"/>
          </a:xfrm>
        </p:grpSpPr>
        <p:sp>
          <p:nvSpPr>
            <p:cNvPr name="Freeform 9" id="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97647"/>
              </a:srgbClr>
            </a:solidFill>
          </p:spPr>
        </p:sp>
      </p:grpSp>
      <p:sp>
        <p:nvSpPr>
          <p:cNvPr name="Freeform 10" id="10"/>
          <p:cNvSpPr/>
          <p:nvPr/>
        </p:nvSpPr>
        <p:spPr>
          <a:xfrm flipH="false" flipV="false" rot="0">
            <a:off x="9857321" y="2134392"/>
            <a:ext cx="6274066" cy="5477862"/>
          </a:xfrm>
          <a:custGeom>
            <a:avLst/>
            <a:gdLst/>
            <a:ahLst/>
            <a:cxnLst/>
            <a:rect r="r" b="b" t="t" l="l"/>
            <a:pathLst>
              <a:path h="5477862" w="6274066">
                <a:moveTo>
                  <a:pt x="0" y="0"/>
                </a:moveTo>
                <a:lnTo>
                  <a:pt x="6274066" y="0"/>
                </a:lnTo>
                <a:lnTo>
                  <a:pt x="6274066" y="5477862"/>
                </a:lnTo>
                <a:lnTo>
                  <a:pt x="0" y="5477862"/>
                </a:lnTo>
                <a:lnTo>
                  <a:pt x="0" y="0"/>
                </a:lnTo>
                <a:close/>
              </a:path>
            </a:pathLst>
          </a:custGeom>
          <a:blipFill>
            <a:blip r:embed="rId2"/>
            <a:stretch>
              <a:fillRect l="0" t="-7267" r="0" b="-7267"/>
            </a:stretch>
          </a:blipFill>
        </p:spPr>
      </p:sp>
      <p:sp>
        <p:nvSpPr>
          <p:cNvPr name="Freeform 11" id="11"/>
          <p:cNvSpPr/>
          <p:nvPr/>
        </p:nvSpPr>
        <p:spPr>
          <a:xfrm flipH="false" flipV="false" rot="0">
            <a:off x="453911" y="4625052"/>
            <a:ext cx="427908" cy="427908"/>
          </a:xfrm>
          <a:custGeom>
            <a:avLst/>
            <a:gdLst/>
            <a:ahLst/>
            <a:cxnLst/>
            <a:rect r="r" b="b" t="t" l="l"/>
            <a:pathLst>
              <a:path h="427908" w="427908">
                <a:moveTo>
                  <a:pt x="0" y="0"/>
                </a:moveTo>
                <a:lnTo>
                  <a:pt x="427908" y="0"/>
                </a:lnTo>
                <a:lnTo>
                  <a:pt x="427908" y="427908"/>
                </a:lnTo>
                <a:lnTo>
                  <a:pt x="0" y="4279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453911" y="8343611"/>
            <a:ext cx="427908" cy="427908"/>
          </a:xfrm>
          <a:custGeom>
            <a:avLst/>
            <a:gdLst/>
            <a:ahLst/>
            <a:cxnLst/>
            <a:rect r="r" b="b" t="t" l="l"/>
            <a:pathLst>
              <a:path h="427908" w="427908">
                <a:moveTo>
                  <a:pt x="0" y="0"/>
                </a:moveTo>
                <a:lnTo>
                  <a:pt x="427908" y="0"/>
                </a:lnTo>
                <a:lnTo>
                  <a:pt x="427908" y="427907"/>
                </a:lnTo>
                <a:lnTo>
                  <a:pt x="0" y="4279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453911" y="5114622"/>
            <a:ext cx="428017" cy="428017"/>
          </a:xfrm>
          <a:custGeom>
            <a:avLst/>
            <a:gdLst/>
            <a:ahLst/>
            <a:cxnLst/>
            <a:rect r="r" b="b" t="t" l="l"/>
            <a:pathLst>
              <a:path h="428017" w="428017">
                <a:moveTo>
                  <a:pt x="0" y="0"/>
                </a:moveTo>
                <a:lnTo>
                  <a:pt x="428017" y="0"/>
                </a:lnTo>
                <a:lnTo>
                  <a:pt x="428017" y="428017"/>
                </a:lnTo>
                <a:lnTo>
                  <a:pt x="0" y="4280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453911" y="8771518"/>
            <a:ext cx="428017" cy="428017"/>
          </a:xfrm>
          <a:custGeom>
            <a:avLst/>
            <a:gdLst/>
            <a:ahLst/>
            <a:cxnLst/>
            <a:rect r="r" b="b" t="t" l="l"/>
            <a:pathLst>
              <a:path h="428017" w="428017">
                <a:moveTo>
                  <a:pt x="0" y="0"/>
                </a:moveTo>
                <a:lnTo>
                  <a:pt x="428017" y="0"/>
                </a:lnTo>
                <a:lnTo>
                  <a:pt x="428017" y="428018"/>
                </a:lnTo>
                <a:lnTo>
                  <a:pt x="0" y="4280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514406" y="9556511"/>
            <a:ext cx="514294" cy="514294"/>
          </a:xfrm>
          <a:custGeom>
            <a:avLst/>
            <a:gdLst/>
            <a:ahLst/>
            <a:cxnLst/>
            <a:rect r="r" b="b" t="t" l="l"/>
            <a:pathLst>
              <a:path h="514294" w="514294">
                <a:moveTo>
                  <a:pt x="0" y="0"/>
                </a:moveTo>
                <a:lnTo>
                  <a:pt x="514294" y="0"/>
                </a:lnTo>
                <a:lnTo>
                  <a:pt x="514294" y="514294"/>
                </a:lnTo>
                <a:lnTo>
                  <a:pt x="0" y="5142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6" id="16"/>
          <p:cNvGrpSpPr>
            <a:grpSpLocks noChangeAspect="true"/>
          </p:cNvGrpSpPr>
          <p:nvPr/>
        </p:nvGrpSpPr>
        <p:grpSpPr>
          <a:xfrm rot="0">
            <a:off x="1182159" y="1402346"/>
            <a:ext cx="2153521" cy="2153513"/>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7169" t="0" r="-14532" b="-41702"/>
              </a:stretch>
            </a:blipFill>
          </p:spPr>
        </p:sp>
      </p:grpSp>
      <p:grpSp>
        <p:nvGrpSpPr>
          <p:cNvPr name="Group 18" id="18"/>
          <p:cNvGrpSpPr>
            <a:grpSpLocks noChangeAspect="true"/>
          </p:cNvGrpSpPr>
          <p:nvPr/>
        </p:nvGrpSpPr>
        <p:grpSpPr>
          <a:xfrm rot="0">
            <a:off x="1182159" y="5542639"/>
            <a:ext cx="2153521" cy="2153513"/>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19155" t="-3591" r="-52335" b="-69532"/>
              </a:stretch>
            </a:blipFill>
          </p:spPr>
        </p:sp>
      </p:grpSp>
      <p:sp>
        <p:nvSpPr>
          <p:cNvPr name="TextBox 20" id="20"/>
          <p:cNvSpPr txBox="true"/>
          <p:nvPr/>
        </p:nvSpPr>
        <p:spPr>
          <a:xfrm rot="0">
            <a:off x="1182159" y="116760"/>
            <a:ext cx="3479125" cy="966470"/>
          </a:xfrm>
          <a:prstGeom prst="rect">
            <a:avLst/>
          </a:prstGeom>
        </p:spPr>
        <p:txBody>
          <a:bodyPr anchor="t" rtlCol="false" tIns="0" lIns="0" bIns="0" rIns="0">
            <a:spAutoFit/>
          </a:bodyPr>
          <a:lstStyle/>
          <a:p>
            <a:pPr algn="ctr">
              <a:lnSpc>
                <a:spcPts val="7839"/>
              </a:lnSpc>
              <a:spcBef>
                <a:spcPct val="0"/>
              </a:spcBef>
            </a:pPr>
            <a:r>
              <a:rPr lang="en-US" sz="5600">
                <a:solidFill>
                  <a:srgbClr val="124D3C"/>
                </a:solidFill>
                <a:latin typeface="Montserrat Classic"/>
              </a:rPr>
              <a:t>CONTACT</a:t>
            </a:r>
          </a:p>
        </p:txBody>
      </p:sp>
      <p:sp>
        <p:nvSpPr>
          <p:cNvPr name="TextBox 21" id="21"/>
          <p:cNvSpPr txBox="true"/>
          <p:nvPr/>
        </p:nvSpPr>
        <p:spPr>
          <a:xfrm rot="0">
            <a:off x="1254772" y="3498709"/>
            <a:ext cx="7213813" cy="1957210"/>
          </a:xfrm>
          <a:prstGeom prst="rect">
            <a:avLst/>
          </a:prstGeom>
        </p:spPr>
        <p:txBody>
          <a:bodyPr anchor="t" rtlCol="false" tIns="0" lIns="0" bIns="0" rIns="0">
            <a:spAutoFit/>
          </a:bodyPr>
          <a:lstStyle/>
          <a:p>
            <a:pPr>
              <a:lnSpc>
                <a:spcPts val="3919"/>
              </a:lnSpc>
            </a:pPr>
            <a:r>
              <a:rPr lang="en-US" sz="2799">
                <a:solidFill>
                  <a:srgbClr val="000000"/>
                </a:solidFill>
                <a:latin typeface="Montserrat Classic Bold"/>
              </a:rPr>
              <a:t>Karolina Kornecka-Kupiec</a:t>
            </a:r>
          </a:p>
          <a:p>
            <a:pPr>
              <a:lnSpc>
                <a:spcPts val="3920"/>
              </a:lnSpc>
            </a:pPr>
            <a:r>
              <a:rPr lang="en-US" sz="2800">
                <a:solidFill>
                  <a:srgbClr val="000000"/>
                </a:solidFill>
                <a:latin typeface="Montserrat Classic Bold"/>
              </a:rPr>
              <a:t>PRESIDENT OF THE ASSOCIATION</a:t>
            </a:r>
          </a:p>
          <a:p>
            <a:pPr>
              <a:lnSpc>
                <a:spcPts val="3920"/>
              </a:lnSpc>
            </a:pPr>
            <a:r>
              <a:rPr lang="en-US" sz="2800">
                <a:solidFill>
                  <a:srgbClr val="000000"/>
                </a:solidFill>
                <a:latin typeface="Montserrat Classic"/>
              </a:rPr>
              <a:t>karolina.kornecka@gmail.com</a:t>
            </a:r>
          </a:p>
          <a:p>
            <a:pPr>
              <a:lnSpc>
                <a:spcPts val="3920"/>
              </a:lnSpc>
            </a:pPr>
            <a:r>
              <a:rPr lang="en-US" sz="2800">
                <a:solidFill>
                  <a:srgbClr val="000000"/>
                </a:solidFill>
                <a:latin typeface="Montserrat Classic"/>
              </a:rPr>
              <a:t>+48 883 030 131</a:t>
            </a:r>
          </a:p>
        </p:txBody>
      </p:sp>
      <p:sp>
        <p:nvSpPr>
          <p:cNvPr name="TextBox 22" id="22"/>
          <p:cNvSpPr txBox="true"/>
          <p:nvPr/>
        </p:nvSpPr>
        <p:spPr>
          <a:xfrm rot="0">
            <a:off x="1254772" y="7741128"/>
            <a:ext cx="7213813" cy="1967230"/>
          </a:xfrm>
          <a:prstGeom prst="rect">
            <a:avLst/>
          </a:prstGeom>
        </p:spPr>
        <p:txBody>
          <a:bodyPr anchor="t" rtlCol="false" tIns="0" lIns="0" bIns="0" rIns="0">
            <a:spAutoFit/>
          </a:bodyPr>
          <a:lstStyle/>
          <a:p>
            <a:pPr>
              <a:lnSpc>
                <a:spcPts val="3919"/>
              </a:lnSpc>
            </a:pPr>
            <a:r>
              <a:rPr lang="en-US" sz="2799">
                <a:solidFill>
                  <a:srgbClr val="000000"/>
                </a:solidFill>
                <a:latin typeface="Montserrat Classic Bold"/>
              </a:rPr>
              <a:t>Jadwiga Maj</a:t>
            </a:r>
          </a:p>
          <a:p>
            <a:pPr>
              <a:lnSpc>
                <a:spcPts val="3919"/>
              </a:lnSpc>
            </a:pPr>
            <a:r>
              <a:rPr lang="en-US" sz="2799">
                <a:solidFill>
                  <a:srgbClr val="000000"/>
                </a:solidFill>
                <a:latin typeface="Montserrat Classic"/>
              </a:rPr>
              <a:t>kreatywnidlabiznesu@gmail.com</a:t>
            </a:r>
          </a:p>
          <a:p>
            <a:pPr>
              <a:lnSpc>
                <a:spcPts val="3919"/>
              </a:lnSpc>
            </a:pPr>
            <a:r>
              <a:rPr lang="en-US" sz="2799">
                <a:solidFill>
                  <a:srgbClr val="000000"/>
                </a:solidFill>
                <a:latin typeface="Montserrat Classic"/>
              </a:rPr>
              <a:t>+48 505 685 686</a:t>
            </a:r>
          </a:p>
          <a:p>
            <a:pPr algn="ctr">
              <a:lnSpc>
                <a:spcPts val="3919"/>
              </a:lnSpc>
            </a:pPr>
          </a:p>
        </p:txBody>
      </p:sp>
      <p:sp>
        <p:nvSpPr>
          <p:cNvPr name="TextBox 23" id="23"/>
          <p:cNvSpPr txBox="true"/>
          <p:nvPr/>
        </p:nvSpPr>
        <p:spPr>
          <a:xfrm rot="0">
            <a:off x="1254772" y="9667847"/>
            <a:ext cx="3608843" cy="402958"/>
          </a:xfrm>
          <a:prstGeom prst="rect">
            <a:avLst/>
          </a:prstGeom>
        </p:spPr>
        <p:txBody>
          <a:bodyPr anchor="t" rtlCol="false" tIns="0" lIns="0" bIns="0" rIns="0">
            <a:spAutoFit/>
          </a:bodyPr>
          <a:lstStyle/>
          <a:p>
            <a:pPr algn="ctr">
              <a:lnSpc>
                <a:spcPts val="3359"/>
              </a:lnSpc>
            </a:pPr>
            <a:r>
              <a:rPr lang="en-US" sz="2400">
                <a:solidFill>
                  <a:srgbClr val="000000"/>
                </a:solidFill>
                <a:latin typeface="Montserrat"/>
              </a:rPr>
              <a:t>@Stowarzyszenie KREA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7177" r="0" b="0"/>
          <a:stretch>
            <a:fillRect/>
          </a:stretch>
        </p:blipFill>
        <p:spPr>
          <a:xfrm flipH="false" flipV="false">
            <a:off x="0" y="0"/>
            <a:ext cx="18288000" cy="10287000"/>
          </a:xfrm>
          <a:prstGeom prst="rect">
            <a:avLst/>
          </a:prstGeom>
        </p:spPr>
      </p:pic>
      <p:sp>
        <p:nvSpPr>
          <p:cNvPr name="TextBox 3" id="3"/>
          <p:cNvSpPr txBox="true"/>
          <p:nvPr/>
        </p:nvSpPr>
        <p:spPr>
          <a:xfrm rot="0">
            <a:off x="596353" y="6884157"/>
            <a:ext cx="14588544" cy="3007360"/>
          </a:xfrm>
          <a:prstGeom prst="rect">
            <a:avLst/>
          </a:prstGeom>
        </p:spPr>
        <p:txBody>
          <a:bodyPr anchor="t" rtlCol="false" tIns="0" lIns="0" bIns="0" rIns="0">
            <a:spAutoFit/>
          </a:bodyPr>
          <a:lstStyle/>
          <a:p>
            <a:pPr>
              <a:lnSpc>
                <a:spcPts val="11959"/>
              </a:lnSpc>
            </a:pPr>
            <a:r>
              <a:rPr lang="en-US" sz="9199">
                <a:solidFill>
                  <a:srgbClr val="FFFFFF"/>
                </a:solidFill>
                <a:latin typeface="Now Bold Bold"/>
              </a:rPr>
              <a:t>CREATE AN ORIGINAL POSTER IN CANVA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584162" y="2866511"/>
            <a:ext cx="12658331" cy="6303610"/>
          </a:xfrm>
          <a:custGeom>
            <a:avLst/>
            <a:gdLst/>
            <a:ahLst/>
            <a:cxnLst/>
            <a:rect r="r" b="b" t="t" l="l"/>
            <a:pathLst>
              <a:path h="6303610" w="12658331">
                <a:moveTo>
                  <a:pt x="0" y="0"/>
                </a:moveTo>
                <a:lnTo>
                  <a:pt x="12658331" y="0"/>
                </a:lnTo>
                <a:lnTo>
                  <a:pt x="12658331" y="6303610"/>
                </a:lnTo>
                <a:lnTo>
                  <a:pt x="0" y="6303610"/>
                </a:lnTo>
                <a:lnTo>
                  <a:pt x="0" y="0"/>
                </a:lnTo>
                <a:close/>
              </a:path>
            </a:pathLst>
          </a:custGeom>
          <a:blipFill>
            <a:blip r:embed="rId3"/>
            <a:stretch>
              <a:fillRect l="0" t="0" r="0" b="0"/>
            </a:stretch>
          </a:blipFill>
        </p:spPr>
      </p:sp>
      <p:sp>
        <p:nvSpPr>
          <p:cNvPr name="TextBox 8" id="8"/>
          <p:cNvSpPr txBox="true"/>
          <p:nvPr/>
        </p:nvSpPr>
        <p:spPr>
          <a:xfrm rot="0">
            <a:off x="2823585" y="737467"/>
            <a:ext cx="14559152" cy="159004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1. </a:t>
            </a:r>
            <a:r>
              <a:rPr lang="en-US" sz="2799">
                <a:solidFill>
                  <a:srgbClr val="000000"/>
                </a:solidFill>
                <a:latin typeface="Montserrat"/>
              </a:rPr>
              <a:t>Log in to Canva.</a:t>
            </a:r>
          </a:p>
          <a:p>
            <a:pPr algn="just">
              <a:lnSpc>
                <a:spcPts val="4339"/>
              </a:lnSpc>
            </a:pPr>
            <a:r>
              <a:rPr lang="en-US" sz="2799">
                <a:solidFill>
                  <a:srgbClr val="000000"/>
                </a:solidFill>
                <a:latin typeface="Montserrat Bold"/>
              </a:rPr>
              <a:t>STEP 2. </a:t>
            </a:r>
            <a:r>
              <a:rPr lang="en-US" sz="2799">
                <a:solidFill>
                  <a:srgbClr val="000000"/>
                </a:solidFill>
                <a:latin typeface="Montserrat"/>
              </a:rPr>
              <a:t>On the main page, in the upper left corner, in the "Design spotlight" tab, select the "Posters" option.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3472320" y="2462135"/>
            <a:ext cx="13002866" cy="6796165"/>
          </a:xfrm>
          <a:custGeom>
            <a:avLst/>
            <a:gdLst/>
            <a:ahLst/>
            <a:cxnLst/>
            <a:rect r="r" b="b" t="t" l="l"/>
            <a:pathLst>
              <a:path h="6796165" w="13002866">
                <a:moveTo>
                  <a:pt x="0" y="0"/>
                </a:moveTo>
                <a:lnTo>
                  <a:pt x="13002866" y="0"/>
                </a:lnTo>
                <a:lnTo>
                  <a:pt x="13002866" y="6796165"/>
                </a:lnTo>
                <a:lnTo>
                  <a:pt x="0" y="6796165"/>
                </a:lnTo>
                <a:lnTo>
                  <a:pt x="0" y="0"/>
                </a:lnTo>
                <a:close/>
              </a:path>
            </a:pathLst>
          </a:custGeom>
          <a:blipFill>
            <a:blip r:embed="rId3"/>
            <a:stretch>
              <a:fillRect l="0" t="0" r="0" b="0"/>
            </a:stretch>
          </a:blipFill>
        </p:spPr>
      </p:sp>
      <p:sp>
        <p:nvSpPr>
          <p:cNvPr name="TextBox 8" id="8"/>
          <p:cNvSpPr txBox="true"/>
          <p:nvPr/>
        </p:nvSpPr>
        <p:spPr>
          <a:xfrm rot="0">
            <a:off x="2823585" y="737467"/>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3. </a:t>
            </a:r>
            <a:r>
              <a:rPr lang="en-US" sz="2799">
                <a:solidFill>
                  <a:srgbClr val="000000"/>
                </a:solidFill>
                <a:latin typeface="Montserrat"/>
              </a:rPr>
              <a:t>Click on the poster template of your choice and then select "Customize this template".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8195872" y="4461894"/>
            <a:ext cx="9747952" cy="4796406"/>
          </a:xfrm>
          <a:custGeom>
            <a:avLst/>
            <a:gdLst/>
            <a:ahLst/>
            <a:cxnLst/>
            <a:rect r="r" b="b" t="t" l="l"/>
            <a:pathLst>
              <a:path h="4796406" w="9747952">
                <a:moveTo>
                  <a:pt x="0" y="0"/>
                </a:moveTo>
                <a:lnTo>
                  <a:pt x="9747952" y="0"/>
                </a:lnTo>
                <a:lnTo>
                  <a:pt x="9747952" y="4796406"/>
                </a:lnTo>
                <a:lnTo>
                  <a:pt x="0" y="4796406"/>
                </a:lnTo>
                <a:lnTo>
                  <a:pt x="0" y="0"/>
                </a:lnTo>
                <a:close/>
              </a:path>
            </a:pathLst>
          </a:custGeom>
          <a:blipFill>
            <a:blip r:embed="rId3"/>
            <a:stretch>
              <a:fillRect l="0" t="0" r="0" b="0"/>
            </a:stretch>
          </a:blipFill>
        </p:spPr>
      </p:sp>
      <p:sp>
        <p:nvSpPr>
          <p:cNvPr name="TextBox 8" id="8"/>
          <p:cNvSpPr txBox="true"/>
          <p:nvPr/>
        </p:nvSpPr>
        <p:spPr>
          <a:xfrm rot="0">
            <a:off x="2700148" y="737467"/>
            <a:ext cx="14559152" cy="376174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4. </a:t>
            </a:r>
            <a:r>
              <a:rPr lang="en-US" sz="2799">
                <a:solidFill>
                  <a:srgbClr val="000000"/>
                </a:solidFill>
                <a:latin typeface="Montserrat"/>
              </a:rPr>
              <a:t>From now on, you can freely edit the poster of your choice. According to the content of the task, transfer the information about the event from Job Card No. 3 to the poster.</a:t>
            </a:r>
          </a:p>
          <a:p>
            <a:pPr algn="just">
              <a:lnSpc>
                <a:spcPts val="4339"/>
              </a:lnSpc>
            </a:pPr>
            <a:r>
              <a:rPr lang="en-US" sz="2799">
                <a:solidFill>
                  <a:srgbClr val="000000"/>
                </a:solidFill>
                <a:latin typeface="Montserrat Bold"/>
              </a:rPr>
              <a:t>Change the content of the advertisement by clicking in the place of the text and entering your own.</a:t>
            </a:r>
          </a:p>
          <a:p>
            <a:pPr algn="just">
              <a:lnSpc>
                <a:spcPts val="4339"/>
              </a:lnSpc>
            </a:pPr>
            <a:r>
              <a:rPr lang="en-US" sz="2799">
                <a:solidFill>
                  <a:srgbClr val="000000"/>
                </a:solidFill>
                <a:latin typeface="Montserrat Bold"/>
              </a:rPr>
              <a:t>You can also change photos by adding photos selected from Canva.</a:t>
            </a:r>
          </a:p>
          <a:p>
            <a:pPr algn="just">
              <a:lnSpc>
                <a:spcPts val="4339"/>
              </a:lnSpc>
            </a:pPr>
          </a:p>
        </p:txBody>
      </p:sp>
      <p:sp>
        <p:nvSpPr>
          <p:cNvPr name="TextBox 9" id="9"/>
          <p:cNvSpPr txBox="true"/>
          <p:nvPr/>
        </p:nvSpPr>
        <p:spPr>
          <a:xfrm rot="0">
            <a:off x="2642080" y="4746098"/>
            <a:ext cx="5013248" cy="3761740"/>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Bold"/>
              </a:rPr>
              <a:t>STEP 5. </a:t>
            </a:r>
            <a:r>
              <a:rPr lang="en-US" sz="2799">
                <a:solidFill>
                  <a:srgbClr val="000000"/>
                </a:solidFill>
                <a:latin typeface="Montserrat"/>
              </a:rPr>
              <a:t>Are you wondering how to change the photos on the poster?</a:t>
            </a:r>
          </a:p>
          <a:p>
            <a:pPr algn="just">
              <a:lnSpc>
                <a:spcPts val="4339"/>
              </a:lnSpc>
            </a:pPr>
            <a:r>
              <a:rPr lang="en-US" sz="2799">
                <a:solidFill>
                  <a:srgbClr val="000000"/>
                </a:solidFill>
                <a:latin typeface="Montserrat"/>
              </a:rPr>
              <a:t>Select the "Elements" tab on the left side of the bar and then "Photos - see all".</a:t>
            </a:r>
          </a:p>
          <a:p>
            <a:pPr algn="just">
              <a:lnSpc>
                <a:spcPts val="433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01535" cy="10287000"/>
          </a:xfrm>
          <a:custGeom>
            <a:avLst/>
            <a:gdLst/>
            <a:ahLst/>
            <a:cxnLst/>
            <a:rect r="r" b="b" t="t" l="l"/>
            <a:pathLst>
              <a:path h="10287000" w="2101535">
                <a:moveTo>
                  <a:pt x="0" y="0"/>
                </a:moveTo>
                <a:lnTo>
                  <a:pt x="2101535" y="0"/>
                </a:lnTo>
                <a:lnTo>
                  <a:pt x="2101535" y="10287000"/>
                </a:lnTo>
                <a:lnTo>
                  <a:pt x="0" y="10287000"/>
                </a:lnTo>
                <a:lnTo>
                  <a:pt x="0" y="0"/>
                </a:lnTo>
                <a:close/>
              </a:path>
            </a:pathLst>
          </a:custGeom>
          <a:blipFill>
            <a:blip r:embed="rId2"/>
            <a:stretch>
              <a:fillRect l="-292723" t="0" r="-328012" b="0"/>
            </a:stretch>
          </a:blipFill>
        </p:spPr>
      </p:sp>
      <p:grpSp>
        <p:nvGrpSpPr>
          <p:cNvPr name="Group 3" id="3"/>
          <p:cNvGrpSpPr/>
          <p:nvPr/>
        </p:nvGrpSpPr>
        <p:grpSpPr>
          <a:xfrm rot="0">
            <a:off x="-984565" y="0"/>
            <a:ext cx="3086100" cy="10537244"/>
            <a:chOff x="0" y="0"/>
            <a:chExt cx="812800" cy="2775241"/>
          </a:xfrm>
        </p:grpSpPr>
        <p:sp>
          <p:nvSpPr>
            <p:cNvPr name="Freeform 4" id="4"/>
            <p:cNvSpPr/>
            <p:nvPr/>
          </p:nvSpPr>
          <p:spPr>
            <a:xfrm flipH="false" flipV="false" rot="0">
              <a:off x="0" y="0"/>
              <a:ext cx="812800" cy="2775241"/>
            </a:xfrm>
            <a:custGeom>
              <a:avLst/>
              <a:gdLst/>
              <a:ahLst/>
              <a:cxnLst/>
              <a:rect r="r" b="b" t="t" l="l"/>
              <a:pathLst>
                <a:path h="2775241" w="812800">
                  <a:moveTo>
                    <a:pt x="0" y="0"/>
                  </a:moveTo>
                  <a:lnTo>
                    <a:pt x="812800" y="0"/>
                  </a:lnTo>
                  <a:lnTo>
                    <a:pt x="812800" y="2775241"/>
                  </a:lnTo>
                  <a:lnTo>
                    <a:pt x="0" y="2775241"/>
                  </a:lnTo>
                  <a:close/>
                </a:path>
              </a:pathLst>
            </a:custGeom>
            <a:solidFill>
              <a:srgbClr val="008ED4">
                <a:alpha val="53725"/>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1886"/>
                </a:lnSpc>
              </a:pPr>
            </a:p>
          </p:txBody>
        </p:sp>
      </p:grpSp>
      <p:sp>
        <p:nvSpPr>
          <p:cNvPr name="TextBox 6" id="6"/>
          <p:cNvSpPr txBox="true"/>
          <p:nvPr/>
        </p:nvSpPr>
        <p:spPr>
          <a:xfrm rot="-5400000">
            <a:off x="-3315420" y="4772662"/>
            <a:ext cx="8640617" cy="741674"/>
          </a:xfrm>
          <a:prstGeom prst="rect">
            <a:avLst/>
          </a:prstGeom>
        </p:spPr>
        <p:txBody>
          <a:bodyPr anchor="t" rtlCol="false" tIns="0" lIns="0" bIns="0" rIns="0">
            <a:spAutoFit/>
          </a:bodyPr>
          <a:lstStyle/>
          <a:p>
            <a:pPr algn="ctr">
              <a:lnSpc>
                <a:spcPts val="5980"/>
              </a:lnSpc>
            </a:pPr>
            <a:r>
              <a:rPr lang="en-US" sz="4600">
                <a:solidFill>
                  <a:srgbClr val="FFFFFF"/>
                </a:solidFill>
                <a:latin typeface="Now Bold Bold"/>
              </a:rPr>
              <a:t>HOW TO DO IT?</a:t>
            </a:r>
            <a:r>
              <a:rPr lang="en-US" sz="4600">
                <a:solidFill>
                  <a:srgbClr val="FFFFFF"/>
                </a:solidFill>
                <a:latin typeface="Now Bold Bold"/>
              </a:rPr>
              <a:t> </a:t>
            </a:r>
          </a:p>
        </p:txBody>
      </p:sp>
      <p:sp>
        <p:nvSpPr>
          <p:cNvPr name="Freeform 7" id="7"/>
          <p:cNvSpPr/>
          <p:nvPr/>
        </p:nvSpPr>
        <p:spPr>
          <a:xfrm flipH="false" flipV="false" rot="0">
            <a:off x="2823585" y="2356567"/>
            <a:ext cx="14542808" cy="7107242"/>
          </a:xfrm>
          <a:custGeom>
            <a:avLst/>
            <a:gdLst/>
            <a:ahLst/>
            <a:cxnLst/>
            <a:rect r="r" b="b" t="t" l="l"/>
            <a:pathLst>
              <a:path h="7107242" w="14542808">
                <a:moveTo>
                  <a:pt x="0" y="0"/>
                </a:moveTo>
                <a:lnTo>
                  <a:pt x="14542808" y="0"/>
                </a:lnTo>
                <a:lnTo>
                  <a:pt x="14542808" y="7107241"/>
                </a:lnTo>
                <a:lnTo>
                  <a:pt x="0" y="7107241"/>
                </a:lnTo>
                <a:lnTo>
                  <a:pt x="0" y="0"/>
                </a:lnTo>
                <a:close/>
              </a:path>
            </a:pathLst>
          </a:custGeom>
          <a:blipFill>
            <a:blip r:embed="rId3"/>
            <a:stretch>
              <a:fillRect l="0" t="0" r="0" b="0"/>
            </a:stretch>
          </a:blipFill>
        </p:spPr>
      </p:sp>
      <p:sp>
        <p:nvSpPr>
          <p:cNvPr name="TextBox 8" id="8"/>
          <p:cNvSpPr txBox="true"/>
          <p:nvPr/>
        </p:nvSpPr>
        <p:spPr>
          <a:xfrm rot="0">
            <a:off x="2823585" y="737467"/>
            <a:ext cx="14559152" cy="1047115"/>
          </a:xfrm>
          <a:prstGeom prst="rect">
            <a:avLst/>
          </a:prstGeom>
        </p:spPr>
        <p:txBody>
          <a:bodyPr anchor="t" rtlCol="false" tIns="0" lIns="0" bIns="0" rIns="0">
            <a:spAutoFit/>
          </a:bodyPr>
          <a:lstStyle/>
          <a:p>
            <a:pPr algn="just">
              <a:lnSpc>
                <a:spcPts val="4339"/>
              </a:lnSpc>
            </a:pPr>
            <a:r>
              <a:rPr lang="en-US" sz="2799">
                <a:solidFill>
                  <a:srgbClr val="000000"/>
                </a:solidFill>
                <a:latin typeface="Montserrat"/>
              </a:rPr>
              <a:t>In the search box, you can enter the type of photos you are interested in and choose one of them.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DAFewN4bjOE</dc:identifier>
  <dcterms:modified xsi:type="dcterms:W3CDTF">2011-08-01T06:04:30Z</dcterms:modified>
  <cp:revision>1</cp:revision>
  <dc:title>O3-CANVA, INSHOT - INTRODUCTION- PRESENTATION II</dc:title>
</cp:coreProperties>
</file>