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281" r:id="rId53"/>
    <p:sldId id="282" r:id="rId54"/>
    <p:sldId id="283" r:id="rId55"/>
    <p:sldId id="284" r:id="rId56"/>
    <p:sldId id="285" r:id="rId57"/>
    <p:sldId id="286" r:id="rId58"/>
    <p:sldId id="287" r:id="rId59"/>
    <p:sldId id="288" r:id="rId60"/>
    <p:sldId id="289" r:id="rId61"/>
    <p:sldId id="290" r:id="rId62"/>
    <p:sldId id="291" r:id="rId63"/>
    <p:sldId id="292" r:id="rId64"/>
    <p:sldId id="293" r:id="rId65"/>
    <p:sldId id="294" r:id="rId66"/>
    <p:sldId id="295" r:id="rId67"/>
    <p:sldId id="296" r:id="rId68"/>
    <p:sldId id="297" r:id="rId69"/>
    <p:sldId id="298" r:id="rId70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Montserrat" charset="1" panose="00000500000000000000"/>
      <p:regular r:id="rId12"/>
    </p:embeddedFont>
    <p:embeddedFont>
      <p:font typeface="Montserrat Bold" charset="1" panose="00000600000000000000"/>
      <p:regular r:id="rId13"/>
    </p:embeddedFont>
    <p:embeddedFont>
      <p:font typeface="Montserrat Italics" charset="1" panose="00000500000000000000"/>
      <p:regular r:id="rId14"/>
    </p:embeddedFont>
    <p:embeddedFont>
      <p:font typeface="Montserrat Bold Italics" charset="1" panose="00000600000000000000"/>
      <p:regular r:id="rId15"/>
    </p:embeddedFont>
    <p:embeddedFont>
      <p:font typeface="HK Grotesk" charset="1" panose="00000500000000000000"/>
      <p:regular r:id="rId16"/>
    </p:embeddedFont>
    <p:embeddedFont>
      <p:font typeface="HK Grotesk Bold" charset="1" panose="00000800000000000000"/>
      <p:regular r:id="rId17"/>
    </p:embeddedFont>
    <p:embeddedFont>
      <p:font typeface="HK Grotesk Italics" charset="1" panose="00000500000000000000"/>
      <p:regular r:id="rId18"/>
    </p:embeddedFont>
    <p:embeddedFont>
      <p:font typeface="HK Grotesk Bold Italics" charset="1" panose="00000800000000000000"/>
      <p:regular r:id="rId19"/>
    </p:embeddedFont>
    <p:embeddedFont>
      <p:font typeface="HK Grotesk Light" charset="1" panose="00000400000000000000"/>
      <p:regular r:id="rId20"/>
    </p:embeddedFont>
    <p:embeddedFont>
      <p:font typeface="HK Grotesk Light Italics" charset="1" panose="00000400000000000000"/>
      <p:regular r:id="rId21"/>
    </p:embeddedFont>
    <p:embeddedFont>
      <p:font typeface="HK Grotesk Medium" charset="1" panose="00000600000000000000"/>
      <p:regular r:id="rId22"/>
    </p:embeddedFont>
    <p:embeddedFont>
      <p:font typeface="HK Grotesk Medium Italics" charset="1" panose="00000600000000000000"/>
      <p:regular r:id="rId23"/>
    </p:embeddedFont>
    <p:embeddedFont>
      <p:font typeface="HK Grotesk Semi-Bold" charset="1" panose="00000700000000000000"/>
      <p:regular r:id="rId24"/>
    </p:embeddedFont>
    <p:embeddedFont>
      <p:font typeface="HK Grotesk Semi-Bold Italics" charset="1" panose="00000700000000000000"/>
      <p:regular r:id="rId25"/>
    </p:embeddedFont>
    <p:embeddedFont>
      <p:font typeface="Now Bold" charset="1" panose="00000800000000000000"/>
      <p:regular r:id="rId26"/>
    </p:embeddedFont>
    <p:embeddedFont>
      <p:font typeface="Now Bold Bold" charset="1" panose="00000A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slides/slide1.xml" Type="http://schemas.openxmlformats.org/officeDocument/2006/relationships/slide"/><Relationship Id="rId29" Target="slides/slide2.xml" Type="http://schemas.openxmlformats.org/officeDocument/2006/relationships/slide"/><Relationship Id="rId3" Target="viewProps.xml" Type="http://schemas.openxmlformats.org/officeDocument/2006/relationships/viewProps"/><Relationship Id="rId30" Target="slides/slide3.xml" Type="http://schemas.openxmlformats.org/officeDocument/2006/relationships/slide"/><Relationship Id="rId31" Target="slides/slide4.xml" Type="http://schemas.openxmlformats.org/officeDocument/2006/relationships/slide"/><Relationship Id="rId32" Target="slides/slide5.xml" Type="http://schemas.openxmlformats.org/officeDocument/2006/relationships/slide"/><Relationship Id="rId33" Target="slides/slide6.xml" Type="http://schemas.openxmlformats.org/officeDocument/2006/relationships/slide"/><Relationship Id="rId34" Target="slides/slide7.xml" Type="http://schemas.openxmlformats.org/officeDocument/2006/relationships/slide"/><Relationship Id="rId35" Target="slides/slide8.xml" Type="http://schemas.openxmlformats.org/officeDocument/2006/relationships/slide"/><Relationship Id="rId36" Target="slides/slide9.xml" Type="http://schemas.openxmlformats.org/officeDocument/2006/relationships/slide"/><Relationship Id="rId37" Target="slides/slide10.xml" Type="http://schemas.openxmlformats.org/officeDocument/2006/relationships/slide"/><Relationship Id="rId38" Target="slides/slide11.xml" Type="http://schemas.openxmlformats.org/officeDocument/2006/relationships/slide"/><Relationship Id="rId39" Target="slides/slide12.xml" Type="http://schemas.openxmlformats.org/officeDocument/2006/relationships/slide"/><Relationship Id="rId4" Target="theme/theme1.xml" Type="http://schemas.openxmlformats.org/officeDocument/2006/relationships/theme"/><Relationship Id="rId40" Target="slides/slide13.xml" Type="http://schemas.openxmlformats.org/officeDocument/2006/relationships/slide"/><Relationship Id="rId41" Target="slides/slide14.xml" Type="http://schemas.openxmlformats.org/officeDocument/2006/relationships/slide"/><Relationship Id="rId42" Target="slides/slide15.xml" Type="http://schemas.openxmlformats.org/officeDocument/2006/relationships/slide"/><Relationship Id="rId43" Target="slides/slide16.xml" Type="http://schemas.openxmlformats.org/officeDocument/2006/relationships/slide"/><Relationship Id="rId44" Target="slides/slide17.xml" Type="http://schemas.openxmlformats.org/officeDocument/2006/relationships/slide"/><Relationship Id="rId45" Target="slides/slide18.xml" Type="http://schemas.openxmlformats.org/officeDocument/2006/relationships/slide"/><Relationship Id="rId46" Target="slides/slide19.xml" Type="http://schemas.openxmlformats.org/officeDocument/2006/relationships/slide"/><Relationship Id="rId47" Target="slides/slide20.xml" Type="http://schemas.openxmlformats.org/officeDocument/2006/relationships/slide"/><Relationship Id="rId48" Target="slides/slide21.xml" Type="http://schemas.openxmlformats.org/officeDocument/2006/relationships/slide"/><Relationship Id="rId49" Target="slides/slide22.xml" Type="http://schemas.openxmlformats.org/officeDocument/2006/relationships/slide"/><Relationship Id="rId5" Target="tableStyles.xml" Type="http://schemas.openxmlformats.org/officeDocument/2006/relationships/tableStyles"/><Relationship Id="rId50" Target="slides/slide23.xml" Type="http://schemas.openxmlformats.org/officeDocument/2006/relationships/slide"/><Relationship Id="rId51" Target="slides/slide24.xml" Type="http://schemas.openxmlformats.org/officeDocument/2006/relationships/slide"/><Relationship Id="rId52" Target="slides/slide25.xml" Type="http://schemas.openxmlformats.org/officeDocument/2006/relationships/slide"/><Relationship Id="rId53" Target="slides/slide26.xml" Type="http://schemas.openxmlformats.org/officeDocument/2006/relationships/slide"/><Relationship Id="rId54" Target="slides/slide27.xml" Type="http://schemas.openxmlformats.org/officeDocument/2006/relationships/slide"/><Relationship Id="rId55" Target="slides/slide28.xml" Type="http://schemas.openxmlformats.org/officeDocument/2006/relationships/slide"/><Relationship Id="rId56" Target="slides/slide29.xml" Type="http://schemas.openxmlformats.org/officeDocument/2006/relationships/slide"/><Relationship Id="rId57" Target="slides/slide30.xml" Type="http://schemas.openxmlformats.org/officeDocument/2006/relationships/slide"/><Relationship Id="rId58" Target="slides/slide31.xml" Type="http://schemas.openxmlformats.org/officeDocument/2006/relationships/slide"/><Relationship Id="rId59" Target="slides/slide32.xml" Type="http://schemas.openxmlformats.org/officeDocument/2006/relationships/slide"/><Relationship Id="rId6" Target="fonts/font6.fntdata" Type="http://schemas.openxmlformats.org/officeDocument/2006/relationships/font"/><Relationship Id="rId60" Target="slides/slide33.xml" Type="http://schemas.openxmlformats.org/officeDocument/2006/relationships/slide"/><Relationship Id="rId61" Target="slides/slide34.xml" Type="http://schemas.openxmlformats.org/officeDocument/2006/relationships/slide"/><Relationship Id="rId62" Target="slides/slide35.xml" Type="http://schemas.openxmlformats.org/officeDocument/2006/relationships/slide"/><Relationship Id="rId63" Target="slides/slide36.xml" Type="http://schemas.openxmlformats.org/officeDocument/2006/relationships/slide"/><Relationship Id="rId64" Target="slides/slide37.xml" Type="http://schemas.openxmlformats.org/officeDocument/2006/relationships/slide"/><Relationship Id="rId65" Target="slides/slide38.xml" Type="http://schemas.openxmlformats.org/officeDocument/2006/relationships/slide"/><Relationship Id="rId66" Target="slides/slide39.xml" Type="http://schemas.openxmlformats.org/officeDocument/2006/relationships/slide"/><Relationship Id="rId67" Target="slides/slide40.xml" Type="http://schemas.openxmlformats.org/officeDocument/2006/relationships/slide"/><Relationship Id="rId68" Target="slides/slide41.xml" Type="http://schemas.openxmlformats.org/officeDocument/2006/relationships/slide"/><Relationship Id="rId69" Target="slides/slide42.xml" Type="http://schemas.openxmlformats.org/officeDocument/2006/relationships/slide"/><Relationship Id="rId7" Target="fonts/font7.fntdata" Type="http://schemas.openxmlformats.org/officeDocument/2006/relationships/font"/><Relationship Id="rId70" Target="slides/slide43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jpe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6.jpeg" Type="http://schemas.openxmlformats.org/officeDocument/2006/relationships/image"/><Relationship Id="rId7" Target="../media/image7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8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9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0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1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6.jpeg" Type="http://schemas.openxmlformats.org/officeDocument/2006/relationships/image"/><Relationship Id="rId7" Target="../media/image7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5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6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3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4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5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6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7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8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9.pn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30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30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31.pn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32.pn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33.pn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6.jpeg" Type="http://schemas.openxmlformats.org/officeDocument/2006/relationships/image"/><Relationship Id="rId7" Target="../media/image7.pn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6.jpeg" Type="http://schemas.openxmlformats.org/officeDocument/2006/relationships/image"/><Relationship Id="rId7" Target="../media/image7.pn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34.jpeg" Type="http://schemas.openxmlformats.org/officeDocument/2006/relationships/image"/><Relationship Id="rId4" Target="https://www.youtube.com/watch?v=1opcVKmjKt4" TargetMode="External" Type="http://schemas.openxmlformats.org/officeDocument/2006/relationships/video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jpeg" Type="http://schemas.openxmlformats.org/officeDocument/2006/relationships/image"/><Relationship Id="rId4" Target="../media/image37.png" Type="http://schemas.openxmlformats.org/officeDocument/2006/relationships/image"/><Relationship Id="rId5" Target="../media/image38.png" Type="http://schemas.openxmlformats.org/officeDocument/2006/relationships/image"/><Relationship Id="rId6" Target="../media/image39.jpeg" Type="http://schemas.openxmlformats.org/officeDocument/2006/relationships/image"/><Relationship Id="rId7" Target="../media/VAFaLWVUctw.mp4" Type="http://schemas.openxmlformats.org/officeDocument/2006/relationships/video"/><Relationship Id="rId8" Target="../media/VAFaLWVUctw.mp4" Type="http://schemas.microsoft.com/office/2007/relationships/media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FaLWX9YTs.mp4" Type="http://schemas.microsoft.com/office/2007/relationships/media"/><Relationship Id="rId2" Target="../media/image40.jpeg" Type="http://schemas.openxmlformats.org/officeDocument/2006/relationships/image"/><Relationship Id="rId3" Target="../media/VAFaLZMLfCU.mp4" Type="http://schemas.openxmlformats.org/officeDocument/2006/relationships/video"/><Relationship Id="rId4" Target="../media/VAFaLZMLfCU.mp4" Type="http://schemas.microsoft.com/office/2007/relationships/media"/><Relationship Id="rId5" Target="../media/image41.jpeg" Type="http://schemas.openxmlformats.org/officeDocument/2006/relationships/image"/><Relationship Id="rId6" Target="../media/VAFaLaz8C_E.mp4" Type="http://schemas.openxmlformats.org/officeDocument/2006/relationships/video"/><Relationship Id="rId7" Target="../media/VAFaLaz8C_E.mp4" Type="http://schemas.microsoft.com/office/2007/relationships/media"/><Relationship Id="rId8" Target="../media/image42.jpeg" Type="http://schemas.openxmlformats.org/officeDocument/2006/relationships/image"/><Relationship Id="rId9" Target="../media/VAFaLWX9YTs.mp4" Type="http://schemas.openxmlformats.org/officeDocument/2006/relationships/video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FaLc6u7eg.mp4" Type="http://schemas.microsoft.com/office/2007/relationships/media"/><Relationship Id="rId2" Target="../media/image43.jpeg" Type="http://schemas.openxmlformats.org/officeDocument/2006/relationships/image"/><Relationship Id="rId3" Target="../media/VAFaLXuT5Xs.mp4" Type="http://schemas.openxmlformats.org/officeDocument/2006/relationships/video"/><Relationship Id="rId4" Target="../media/VAFaLXuT5Xs.mp4" Type="http://schemas.microsoft.com/office/2007/relationships/media"/><Relationship Id="rId5" Target="../media/image44.jpeg" Type="http://schemas.openxmlformats.org/officeDocument/2006/relationships/image"/><Relationship Id="rId6" Target="../media/VAFaLeUJyRI.mp4" Type="http://schemas.openxmlformats.org/officeDocument/2006/relationships/video"/><Relationship Id="rId7" Target="../media/VAFaLeUJyRI.mp4" Type="http://schemas.microsoft.com/office/2007/relationships/media"/><Relationship Id="rId8" Target="../media/image45.jpeg" Type="http://schemas.openxmlformats.org/officeDocument/2006/relationships/image"/><Relationship Id="rId9" Target="../media/VAFaLc6u7eg.mp4" Type="http://schemas.openxmlformats.org/officeDocument/2006/relationships/video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6.jpeg" Type="http://schemas.openxmlformats.org/officeDocument/2006/relationships/image"/><Relationship Id="rId7" Target="../media/image34.jpeg" Type="http://schemas.openxmlformats.org/officeDocument/2006/relationships/image"/><Relationship Id="rId8" Target="https://www.youtube.com/watch?v=_XOWhA1dK7Y" TargetMode="External" Type="http://schemas.openxmlformats.org/officeDocument/2006/relationships/video"/><Relationship Id="rId9" Target="../media/image7.png" Type="http://schemas.openxmlformats.org/officeDocument/2006/relationships/imag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6.png" Type="http://schemas.openxmlformats.org/officeDocument/2006/relationships/image"/><Relationship Id="rId2" Target="../media/image48.jpeg" Type="http://schemas.openxmlformats.org/officeDocument/2006/relationships/image"/><Relationship Id="rId3" Target="../media/image49.png" Type="http://schemas.openxmlformats.org/officeDocument/2006/relationships/image"/><Relationship Id="rId4" Target="../media/image50.svg" Type="http://schemas.openxmlformats.org/officeDocument/2006/relationships/image"/><Relationship Id="rId5" Target="../media/image51.png" Type="http://schemas.openxmlformats.org/officeDocument/2006/relationships/image"/><Relationship Id="rId6" Target="../media/image52.svg" Type="http://schemas.openxmlformats.org/officeDocument/2006/relationships/image"/><Relationship Id="rId7" Target="../media/image53.png" Type="http://schemas.openxmlformats.org/officeDocument/2006/relationships/image"/><Relationship Id="rId8" Target="../media/image54.svg" Type="http://schemas.openxmlformats.org/officeDocument/2006/relationships/image"/><Relationship Id="rId9" Target="../media/image55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2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395202" y="0"/>
            <a:ext cx="6892798" cy="10287000"/>
          </a:xfrm>
          <a:custGeom>
            <a:avLst/>
            <a:gdLst/>
            <a:ahLst/>
            <a:cxnLst/>
            <a:rect r="r" b="b" t="t" l="l"/>
            <a:pathLst>
              <a:path h="10287000" w="6892798">
                <a:moveTo>
                  <a:pt x="0" y="0"/>
                </a:moveTo>
                <a:lnTo>
                  <a:pt x="6892798" y="0"/>
                </a:lnTo>
                <a:lnTo>
                  <a:pt x="68927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368" r="-10875" b="-930"/>
            </a:stretch>
          </a:blipFill>
        </p:spPr>
      </p:sp>
      <p:sp>
        <p:nvSpPr>
          <p:cNvPr name="AutoShape 3" id="3"/>
          <p:cNvSpPr/>
          <p:nvPr/>
        </p:nvSpPr>
        <p:spPr>
          <a:xfrm rot="-5400000">
            <a:off x="5702307" y="4801568"/>
            <a:ext cx="18278588" cy="6892798"/>
          </a:xfrm>
          <a:prstGeom prst="rect">
            <a:avLst/>
          </a:prstGeom>
          <a:solidFill>
            <a:srgbClr val="1754F1">
              <a:alpha val="40000"/>
            </a:srgbClr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8978277" y="8777082"/>
            <a:ext cx="1614845" cy="1271691"/>
          </a:xfrm>
          <a:custGeom>
            <a:avLst/>
            <a:gdLst/>
            <a:ahLst/>
            <a:cxnLst/>
            <a:rect r="r" b="b" t="t" l="l"/>
            <a:pathLst>
              <a:path h="1271691" w="1614845">
                <a:moveTo>
                  <a:pt x="0" y="0"/>
                </a:moveTo>
                <a:lnTo>
                  <a:pt x="1614846" y="0"/>
                </a:lnTo>
                <a:lnTo>
                  <a:pt x="1614846" y="1271690"/>
                </a:lnTo>
                <a:lnTo>
                  <a:pt x="0" y="1271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7447" y="8723761"/>
            <a:ext cx="1497509" cy="1378333"/>
          </a:xfrm>
          <a:custGeom>
            <a:avLst/>
            <a:gdLst/>
            <a:ahLst/>
            <a:cxnLst/>
            <a:rect r="r" b="b" t="t" l="l"/>
            <a:pathLst>
              <a:path h="1378333" w="1497509">
                <a:moveTo>
                  <a:pt x="0" y="0"/>
                </a:moveTo>
                <a:lnTo>
                  <a:pt x="1497509" y="0"/>
                </a:lnTo>
                <a:lnTo>
                  <a:pt x="1497509" y="1378333"/>
                </a:lnTo>
                <a:lnTo>
                  <a:pt x="0" y="13783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682750" y="8672218"/>
            <a:ext cx="1481417" cy="1481417"/>
          </a:xfrm>
          <a:custGeom>
            <a:avLst/>
            <a:gdLst/>
            <a:ahLst/>
            <a:cxnLst/>
            <a:rect r="r" b="b" t="t" l="l"/>
            <a:pathLst>
              <a:path h="1481417" w="1481417">
                <a:moveTo>
                  <a:pt x="0" y="0"/>
                </a:moveTo>
                <a:lnTo>
                  <a:pt x="1481417" y="0"/>
                </a:lnTo>
                <a:lnTo>
                  <a:pt x="1481417" y="1481418"/>
                </a:lnTo>
                <a:lnTo>
                  <a:pt x="0" y="1481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765021" y="3006410"/>
            <a:ext cx="14076580" cy="5890351"/>
            <a:chOff x="0" y="0"/>
            <a:chExt cx="18768773" cy="7853802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9525"/>
              <a:ext cx="18768773" cy="30615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9103"/>
                </a:lnSpc>
              </a:pPr>
              <a:r>
                <a:rPr lang="en-US" sz="7586" spc="-151">
                  <a:solidFill>
                    <a:srgbClr val="1986C8"/>
                  </a:solidFill>
                  <a:latin typeface="Now Bold"/>
                </a:rPr>
                <a:t>CANVA, INSHOT - WPROWADZENIE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4037966"/>
              <a:ext cx="18151039" cy="38158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0231"/>
                </a:lnSpc>
              </a:pPr>
              <a:r>
                <a:rPr lang="en-US" sz="7307">
                  <a:solidFill>
                    <a:srgbClr val="FE914D"/>
                  </a:solidFill>
                  <a:latin typeface="Now Bold"/>
                </a:rPr>
                <a:t>PREZENTACJA</a:t>
              </a:r>
            </a:p>
            <a:p>
              <a:pPr>
                <a:lnSpc>
                  <a:spcPts val="6394"/>
                </a:lnSpc>
              </a:pPr>
            </a:p>
            <a:p>
              <a:pPr>
                <a:lnSpc>
                  <a:spcPts val="6394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0" y="-560540"/>
            <a:ext cx="3178479" cy="3178479"/>
          </a:xfrm>
          <a:custGeom>
            <a:avLst/>
            <a:gdLst/>
            <a:ahLst/>
            <a:cxnLst/>
            <a:rect r="r" b="b" t="t" l="l"/>
            <a:pathLst>
              <a:path h="3178479" w="3178479">
                <a:moveTo>
                  <a:pt x="0" y="0"/>
                </a:moveTo>
                <a:lnTo>
                  <a:pt x="3178479" y="0"/>
                </a:lnTo>
                <a:lnTo>
                  <a:pt x="3178479" y="3178480"/>
                </a:lnTo>
                <a:lnTo>
                  <a:pt x="0" y="31784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629447" y="8841853"/>
            <a:ext cx="2884215" cy="1142149"/>
          </a:xfrm>
          <a:custGeom>
            <a:avLst/>
            <a:gdLst/>
            <a:ahLst/>
            <a:cxnLst/>
            <a:rect r="r" b="b" t="t" l="l"/>
            <a:pathLst>
              <a:path h="1142149" w="2884215">
                <a:moveTo>
                  <a:pt x="0" y="0"/>
                </a:moveTo>
                <a:lnTo>
                  <a:pt x="2884215" y="0"/>
                </a:lnTo>
                <a:lnTo>
                  <a:pt x="2884215" y="1142149"/>
                </a:lnTo>
                <a:lnTo>
                  <a:pt x="0" y="11421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56912" y="380418"/>
            <a:ext cx="5513500" cy="985538"/>
          </a:xfrm>
          <a:custGeom>
            <a:avLst/>
            <a:gdLst/>
            <a:ahLst/>
            <a:cxnLst/>
            <a:rect r="r" b="b" t="t" l="l"/>
            <a:pathLst>
              <a:path h="985538" w="5513500">
                <a:moveTo>
                  <a:pt x="0" y="0"/>
                </a:moveTo>
                <a:lnTo>
                  <a:pt x="5513500" y="0"/>
                </a:lnTo>
                <a:lnTo>
                  <a:pt x="5513500" y="985538"/>
                </a:lnTo>
                <a:lnTo>
                  <a:pt x="0" y="9855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900061" y="2453609"/>
            <a:ext cx="14359239" cy="7010200"/>
          </a:xfrm>
          <a:custGeom>
            <a:avLst/>
            <a:gdLst/>
            <a:ahLst/>
            <a:cxnLst/>
            <a:rect r="r" b="b" t="t" l="l"/>
            <a:pathLst>
              <a:path h="7010200" w="14359239">
                <a:moveTo>
                  <a:pt x="0" y="0"/>
                </a:moveTo>
                <a:lnTo>
                  <a:pt x="14359239" y="0"/>
                </a:lnTo>
                <a:lnTo>
                  <a:pt x="14359239" y="7010199"/>
                </a:lnTo>
                <a:lnTo>
                  <a:pt x="0" y="7010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823585" y="737467"/>
            <a:ext cx="14559152" cy="1047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Wybierz zdjęcia, które chcesz dodać do plakatu i przeciągnij je kursorem myszy w stronę projektu.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823585" y="2420711"/>
            <a:ext cx="14187996" cy="6837589"/>
          </a:xfrm>
          <a:custGeom>
            <a:avLst/>
            <a:gdLst/>
            <a:ahLst/>
            <a:cxnLst/>
            <a:rect r="r" b="b" t="t" l="l"/>
            <a:pathLst>
              <a:path h="6837589" w="14187996">
                <a:moveTo>
                  <a:pt x="0" y="0"/>
                </a:moveTo>
                <a:lnTo>
                  <a:pt x="14187996" y="0"/>
                </a:lnTo>
                <a:lnTo>
                  <a:pt x="14187996" y="6837589"/>
                </a:lnTo>
                <a:lnTo>
                  <a:pt x="0" y="6837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823585" y="737467"/>
            <a:ext cx="14559152" cy="1047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6.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 Pobierz plakat jako plik JPG klikając w prawym górnym rogu „Udostępnij”, następnie „Pobierz” i wybierz „Typ pliku” → „JPG” i kliknij „Pobierz”.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12375" y="-382567"/>
            <a:ext cx="21809707" cy="701741"/>
            <a:chOff x="0" y="0"/>
            <a:chExt cx="6849979" cy="2204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49979" cy="220402"/>
            </a:xfrm>
            <a:custGeom>
              <a:avLst/>
              <a:gdLst/>
              <a:ahLst/>
              <a:cxnLst/>
              <a:rect r="r" b="b" t="t" l="l"/>
              <a:pathLst>
                <a:path h="220402" w="6849979">
                  <a:moveTo>
                    <a:pt x="0" y="0"/>
                  </a:moveTo>
                  <a:lnTo>
                    <a:pt x="6849979" y="0"/>
                  </a:lnTo>
                  <a:lnTo>
                    <a:pt x="6849979" y="220402"/>
                  </a:lnTo>
                  <a:lnTo>
                    <a:pt x="0" y="220402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8499993" y="319174"/>
            <a:ext cx="1376704" cy="1376704"/>
          </a:xfrm>
          <a:custGeom>
            <a:avLst/>
            <a:gdLst/>
            <a:ahLst/>
            <a:cxnLst/>
            <a:rect r="r" b="b" t="t" l="l"/>
            <a:pathLst>
              <a:path h="1376704" w="1376704">
                <a:moveTo>
                  <a:pt x="0" y="0"/>
                </a:moveTo>
                <a:lnTo>
                  <a:pt x="1376704" y="0"/>
                </a:lnTo>
                <a:lnTo>
                  <a:pt x="1376704" y="1376703"/>
                </a:lnTo>
                <a:lnTo>
                  <a:pt x="0" y="1376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91081" y="8428128"/>
            <a:ext cx="17433353" cy="2372820"/>
            <a:chOff x="0" y="0"/>
            <a:chExt cx="3818502" cy="51972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818502" cy="519729"/>
            </a:xfrm>
            <a:custGeom>
              <a:avLst/>
              <a:gdLst/>
              <a:ahLst/>
              <a:cxnLst/>
              <a:rect r="r" b="b" t="t" l="l"/>
              <a:pathLst>
                <a:path h="519729" w="3818502">
                  <a:moveTo>
                    <a:pt x="0" y="0"/>
                  </a:moveTo>
                  <a:lnTo>
                    <a:pt x="3818502" y="0"/>
                  </a:lnTo>
                  <a:lnTo>
                    <a:pt x="3818502" y="519729"/>
                  </a:lnTo>
                  <a:lnTo>
                    <a:pt x="0" y="51972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192479" y="8554647"/>
            <a:ext cx="1458929" cy="1458929"/>
          </a:xfrm>
          <a:custGeom>
            <a:avLst/>
            <a:gdLst/>
            <a:ahLst/>
            <a:cxnLst/>
            <a:rect r="r" b="b" t="t" l="l"/>
            <a:pathLst>
              <a:path h="1458929" w="1458929">
                <a:moveTo>
                  <a:pt x="0" y="0"/>
                </a:moveTo>
                <a:lnTo>
                  <a:pt x="1458929" y="0"/>
                </a:lnTo>
                <a:lnTo>
                  <a:pt x="1458929" y="1458929"/>
                </a:lnTo>
                <a:lnTo>
                  <a:pt x="0" y="1458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305822" y="8554647"/>
            <a:ext cx="1905242" cy="1500378"/>
          </a:xfrm>
          <a:custGeom>
            <a:avLst/>
            <a:gdLst/>
            <a:ahLst/>
            <a:cxnLst/>
            <a:rect r="r" b="b" t="t" l="l"/>
            <a:pathLst>
              <a:path h="1500378" w="1905242">
                <a:moveTo>
                  <a:pt x="0" y="0"/>
                </a:moveTo>
                <a:lnTo>
                  <a:pt x="1905242" y="0"/>
                </a:lnTo>
                <a:lnTo>
                  <a:pt x="1905242" y="1500378"/>
                </a:lnTo>
                <a:lnTo>
                  <a:pt x="0" y="1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55530" y="8536258"/>
            <a:ext cx="1670066" cy="1537156"/>
          </a:xfrm>
          <a:custGeom>
            <a:avLst/>
            <a:gdLst/>
            <a:ahLst/>
            <a:cxnLst/>
            <a:rect r="r" b="b" t="t" l="l"/>
            <a:pathLst>
              <a:path h="1537156" w="1670066">
                <a:moveTo>
                  <a:pt x="0" y="0"/>
                </a:moveTo>
                <a:lnTo>
                  <a:pt x="1670066" y="0"/>
                </a:lnTo>
                <a:lnTo>
                  <a:pt x="1670066" y="1537156"/>
                </a:lnTo>
                <a:lnTo>
                  <a:pt x="0" y="1537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-278881" y="7228213"/>
            <a:ext cx="18760899" cy="815945"/>
            <a:chOff x="0" y="0"/>
            <a:chExt cx="3679250" cy="16001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679250" cy="160017"/>
            </a:xfrm>
            <a:custGeom>
              <a:avLst/>
              <a:gdLst/>
              <a:ahLst/>
              <a:cxnLst/>
              <a:rect r="r" b="b" t="t" l="l"/>
              <a:pathLst>
                <a:path h="160017" w="3679250">
                  <a:moveTo>
                    <a:pt x="0" y="0"/>
                  </a:moveTo>
                  <a:lnTo>
                    <a:pt x="3679250" y="0"/>
                  </a:lnTo>
                  <a:lnTo>
                    <a:pt x="3679250" y="160017"/>
                  </a:lnTo>
                  <a:lnTo>
                    <a:pt x="0" y="160017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4647957" y="8796000"/>
            <a:ext cx="2871849" cy="1137252"/>
          </a:xfrm>
          <a:custGeom>
            <a:avLst/>
            <a:gdLst/>
            <a:ahLst/>
            <a:cxnLst/>
            <a:rect r="r" b="b" t="t" l="l"/>
            <a:pathLst>
              <a:path h="1137252" w="2871849">
                <a:moveTo>
                  <a:pt x="0" y="0"/>
                </a:moveTo>
                <a:lnTo>
                  <a:pt x="2871849" y="0"/>
                </a:lnTo>
                <a:lnTo>
                  <a:pt x="2871849" y="1137252"/>
                </a:lnTo>
                <a:lnTo>
                  <a:pt x="0" y="11372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608116" y="2677168"/>
            <a:ext cx="15911690" cy="5560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490"/>
              </a:lnSpc>
            </a:pPr>
            <a:r>
              <a:rPr lang="en-US" sz="4500">
                <a:solidFill>
                  <a:srgbClr val="272830"/>
                </a:solidFill>
                <a:latin typeface="Now Bold"/>
              </a:rPr>
              <a:t>1. PROJEKT PLAKATU</a:t>
            </a:r>
          </a:p>
          <a:p>
            <a:pPr algn="just">
              <a:lnSpc>
                <a:spcPts val="5490"/>
              </a:lnSpc>
            </a:pPr>
            <a:r>
              <a:rPr lang="en-US" sz="4500">
                <a:solidFill>
                  <a:srgbClr val="272830"/>
                </a:solidFill>
                <a:latin typeface="Montserrat"/>
              </a:rPr>
              <a:t>Zaprojektuj plakat na lokalne wydarzenie w swoim mieście. Pamiętaj o dołączeniu zdjęcia, ciekawego hasła promującego wydarzenie oraz wszystkich niezbędnych informacji (data, godzina, miejsce).</a:t>
            </a:r>
          </a:p>
          <a:p>
            <a:pPr algn="just">
              <a:lnSpc>
                <a:spcPts val="5490"/>
              </a:lnSpc>
            </a:pPr>
          </a:p>
          <a:p>
            <a:pPr algn="just">
              <a:lnSpc>
                <a:spcPts val="5490"/>
              </a:lnSpc>
            </a:pPr>
          </a:p>
          <a:p>
            <a:pPr algn="just">
              <a:lnSpc>
                <a:spcPts val="549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7294163" y="1509002"/>
            <a:ext cx="3869632" cy="36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2332">
                <a:solidFill>
                  <a:srgbClr val="008ED4"/>
                </a:solidFill>
                <a:latin typeface="Now Bold"/>
              </a:rPr>
              <a:t>ĆWICZENIA</a:t>
            </a:r>
          </a:p>
        </p:txBody>
      </p:sp>
      <p:sp>
        <p:nvSpPr>
          <p:cNvPr name="TextBox 15" id="15"/>
          <p:cNvSpPr txBox="true"/>
          <p:nvPr/>
        </p:nvSpPr>
        <p:spPr>
          <a:xfrm rot="-5400000">
            <a:off x="8671830" y="9037948"/>
            <a:ext cx="1870721" cy="270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3"/>
              </a:lnSpc>
            </a:pPr>
            <a:r>
              <a:rPr lang="en-US" sz="1681" spc="319">
                <a:solidFill>
                  <a:srgbClr val="1986C8"/>
                </a:solidFill>
                <a:latin typeface="Now Bold"/>
              </a:rPr>
              <a:t>pARTNERZY:</a:t>
            </a:r>
          </a:p>
        </p:txBody>
      </p:sp>
      <p:sp>
        <p:nvSpPr>
          <p:cNvPr name="TextBox 16" id="16"/>
          <p:cNvSpPr txBox="true"/>
          <p:nvPr/>
        </p:nvSpPr>
        <p:spPr>
          <a:xfrm rot="-5400000">
            <a:off x="5676938" y="9229350"/>
            <a:ext cx="1553938" cy="270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53"/>
              </a:lnSpc>
            </a:pPr>
            <a:r>
              <a:rPr lang="en-US" sz="1681" spc="319">
                <a:solidFill>
                  <a:srgbClr val="1986C8"/>
                </a:solidFill>
                <a:latin typeface="Now Bold"/>
              </a:rPr>
              <a:t>LIDER: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471757" y="8587657"/>
            <a:ext cx="5513500" cy="985538"/>
          </a:xfrm>
          <a:custGeom>
            <a:avLst/>
            <a:gdLst/>
            <a:ahLst/>
            <a:cxnLst/>
            <a:rect r="r" b="b" t="t" l="l"/>
            <a:pathLst>
              <a:path h="985538" w="5513500">
                <a:moveTo>
                  <a:pt x="0" y="0"/>
                </a:moveTo>
                <a:lnTo>
                  <a:pt x="5513500" y="0"/>
                </a:lnTo>
                <a:lnTo>
                  <a:pt x="5513500" y="985538"/>
                </a:lnTo>
                <a:lnTo>
                  <a:pt x="0" y="985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7177" r="0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596353" y="6884157"/>
            <a:ext cx="12770117" cy="3007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960"/>
              </a:lnSpc>
            </a:pPr>
            <a:r>
              <a:rPr lang="en-US" sz="9200">
                <a:solidFill>
                  <a:srgbClr val="FFFFFF"/>
                </a:solidFill>
                <a:latin typeface="Now Bold Bold"/>
              </a:rPr>
              <a:t>UTWÓRZ KOLAŻ </a:t>
            </a:r>
          </a:p>
          <a:p>
            <a:pPr>
              <a:lnSpc>
                <a:spcPts val="11959"/>
              </a:lnSpc>
            </a:pPr>
            <a:r>
              <a:rPr lang="en-US" sz="9199">
                <a:solidFill>
                  <a:srgbClr val="FFFFFF"/>
                </a:solidFill>
                <a:latin typeface="Now Bold Bold"/>
              </a:rPr>
              <a:t>W SERWISIE CANVA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102109" y="2313752"/>
            <a:ext cx="13546035" cy="6745962"/>
          </a:xfrm>
          <a:custGeom>
            <a:avLst/>
            <a:gdLst/>
            <a:ahLst/>
            <a:cxnLst/>
            <a:rect r="r" b="b" t="t" l="l"/>
            <a:pathLst>
              <a:path h="6745962" w="13546035">
                <a:moveTo>
                  <a:pt x="0" y="0"/>
                </a:moveTo>
                <a:lnTo>
                  <a:pt x="13546035" y="0"/>
                </a:lnTo>
                <a:lnTo>
                  <a:pt x="13546035" y="6745962"/>
                </a:lnTo>
                <a:lnTo>
                  <a:pt x="0" y="6745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823585" y="737467"/>
            <a:ext cx="14559152" cy="1047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1.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Zaloguj się do serwisu Canva.</a:t>
            </a:r>
          </a:p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2.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Kliknij „Więcej”.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251197" y="2525262"/>
            <a:ext cx="13703928" cy="6733038"/>
          </a:xfrm>
          <a:custGeom>
            <a:avLst/>
            <a:gdLst/>
            <a:ahLst/>
            <a:cxnLst/>
            <a:rect r="r" b="b" t="t" l="l"/>
            <a:pathLst>
              <a:path h="6733038" w="13703928">
                <a:moveTo>
                  <a:pt x="0" y="0"/>
                </a:moveTo>
                <a:lnTo>
                  <a:pt x="13703928" y="0"/>
                </a:lnTo>
                <a:lnTo>
                  <a:pt x="13703928" y="6733038"/>
                </a:lnTo>
                <a:lnTo>
                  <a:pt x="0" y="673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00148" y="1141561"/>
            <a:ext cx="14559152" cy="504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3.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W opcji „Szablony” wybierz opcję „Kolaże zdjęć”.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235360" y="3095854"/>
            <a:ext cx="13769186" cy="6719802"/>
          </a:xfrm>
          <a:custGeom>
            <a:avLst/>
            <a:gdLst/>
            <a:ahLst/>
            <a:cxnLst/>
            <a:rect r="r" b="b" t="t" l="l"/>
            <a:pathLst>
              <a:path h="6719802" w="13769186">
                <a:moveTo>
                  <a:pt x="0" y="0"/>
                </a:moveTo>
                <a:lnTo>
                  <a:pt x="13769186" y="0"/>
                </a:lnTo>
                <a:lnTo>
                  <a:pt x="13769186" y="6719802"/>
                </a:lnTo>
                <a:lnTo>
                  <a:pt x="0" y="6719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840377" y="419963"/>
            <a:ext cx="14559152" cy="2132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4.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W zakładce „Kolaże zdjęć” wybierz szablon zgodnie ze swoimi preferencjami.</a:t>
            </a:r>
          </a:p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5.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Po wybraniu szablonu edytuj kolaż dodając własne zdjęcia. Wybierz „Prześlij” na lewym pasku i wybierz zakładkę „Obrazy”.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4569483" y="3798798"/>
            <a:ext cx="11833752" cy="5838194"/>
          </a:xfrm>
          <a:custGeom>
            <a:avLst/>
            <a:gdLst/>
            <a:ahLst/>
            <a:cxnLst/>
            <a:rect r="r" b="b" t="t" l="l"/>
            <a:pathLst>
              <a:path h="5838194" w="11833752">
                <a:moveTo>
                  <a:pt x="0" y="0"/>
                </a:moveTo>
                <a:lnTo>
                  <a:pt x="11833752" y="0"/>
                </a:lnTo>
                <a:lnTo>
                  <a:pt x="11833752" y="5838194"/>
                </a:lnTo>
                <a:lnTo>
                  <a:pt x="0" y="5838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840377" y="419963"/>
            <a:ext cx="14559152" cy="3761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6.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Z zakładki „Obrazy” wybierz zdjęcia, które chcesz dodać do kolażu i przeciągnij je kursorem myszy w stronę projektu.</a:t>
            </a:r>
          </a:p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7.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Zmień tytuł kolażu, klikając miejsce na tekst i wpisując własny.</a:t>
            </a:r>
          </a:p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8.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Zmień tło w grafice klikając na kolaż a następnie w lewym górnym rogu na ikonkę z kolorami i wybierz preferowany kolor.</a:t>
            </a:r>
          </a:p>
          <a:p>
            <a:pPr algn="just">
              <a:lnSpc>
                <a:spcPts val="4339"/>
              </a:lnSpc>
            </a:pPr>
          </a:p>
          <a:p>
            <a:pPr algn="just">
              <a:lnSpc>
                <a:spcPts val="4339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338342" y="2713937"/>
            <a:ext cx="13282764" cy="6544363"/>
          </a:xfrm>
          <a:custGeom>
            <a:avLst/>
            <a:gdLst/>
            <a:ahLst/>
            <a:cxnLst/>
            <a:rect r="r" b="b" t="t" l="l"/>
            <a:pathLst>
              <a:path h="6544363" w="13282764">
                <a:moveTo>
                  <a:pt x="0" y="0"/>
                </a:moveTo>
                <a:lnTo>
                  <a:pt x="13282764" y="0"/>
                </a:lnTo>
                <a:lnTo>
                  <a:pt x="13282764" y="6544363"/>
                </a:lnTo>
                <a:lnTo>
                  <a:pt x="0" y="6544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00148" y="942975"/>
            <a:ext cx="14559152" cy="2132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9.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Pobierz kolaż jako plik JPG, klikając w prawym górnym rogu „Udostępnij”, a następnie „Pobierz” i wybierz „Typ pliku” → „JPG” i kliknij „Pobierz”.</a:t>
            </a:r>
          </a:p>
          <a:p>
            <a:pPr algn="just">
              <a:lnSpc>
                <a:spcPts val="4339"/>
              </a:lnSpc>
            </a:pPr>
          </a:p>
          <a:p>
            <a:pPr algn="just">
              <a:lnSpc>
                <a:spcPts val="4339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12375" y="-382567"/>
            <a:ext cx="21809707" cy="701741"/>
            <a:chOff x="0" y="0"/>
            <a:chExt cx="6849979" cy="2204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49979" cy="220402"/>
            </a:xfrm>
            <a:custGeom>
              <a:avLst/>
              <a:gdLst/>
              <a:ahLst/>
              <a:cxnLst/>
              <a:rect r="r" b="b" t="t" l="l"/>
              <a:pathLst>
                <a:path h="220402" w="6849979">
                  <a:moveTo>
                    <a:pt x="0" y="0"/>
                  </a:moveTo>
                  <a:lnTo>
                    <a:pt x="6849979" y="0"/>
                  </a:lnTo>
                  <a:lnTo>
                    <a:pt x="6849979" y="220402"/>
                  </a:lnTo>
                  <a:lnTo>
                    <a:pt x="0" y="220402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8499993" y="319174"/>
            <a:ext cx="1376704" cy="1376704"/>
          </a:xfrm>
          <a:custGeom>
            <a:avLst/>
            <a:gdLst/>
            <a:ahLst/>
            <a:cxnLst/>
            <a:rect r="r" b="b" t="t" l="l"/>
            <a:pathLst>
              <a:path h="1376704" w="1376704">
                <a:moveTo>
                  <a:pt x="0" y="0"/>
                </a:moveTo>
                <a:lnTo>
                  <a:pt x="1376704" y="0"/>
                </a:lnTo>
                <a:lnTo>
                  <a:pt x="1376704" y="1376703"/>
                </a:lnTo>
                <a:lnTo>
                  <a:pt x="0" y="1376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91081" y="8428128"/>
            <a:ext cx="17433353" cy="2372820"/>
            <a:chOff x="0" y="0"/>
            <a:chExt cx="3818502" cy="51972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818502" cy="519729"/>
            </a:xfrm>
            <a:custGeom>
              <a:avLst/>
              <a:gdLst/>
              <a:ahLst/>
              <a:cxnLst/>
              <a:rect r="r" b="b" t="t" l="l"/>
              <a:pathLst>
                <a:path h="519729" w="3818502">
                  <a:moveTo>
                    <a:pt x="0" y="0"/>
                  </a:moveTo>
                  <a:lnTo>
                    <a:pt x="3818502" y="0"/>
                  </a:lnTo>
                  <a:lnTo>
                    <a:pt x="3818502" y="519729"/>
                  </a:lnTo>
                  <a:lnTo>
                    <a:pt x="0" y="51972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192479" y="8554647"/>
            <a:ext cx="1458929" cy="1458929"/>
          </a:xfrm>
          <a:custGeom>
            <a:avLst/>
            <a:gdLst/>
            <a:ahLst/>
            <a:cxnLst/>
            <a:rect r="r" b="b" t="t" l="l"/>
            <a:pathLst>
              <a:path h="1458929" w="1458929">
                <a:moveTo>
                  <a:pt x="0" y="0"/>
                </a:moveTo>
                <a:lnTo>
                  <a:pt x="1458929" y="0"/>
                </a:lnTo>
                <a:lnTo>
                  <a:pt x="1458929" y="1458929"/>
                </a:lnTo>
                <a:lnTo>
                  <a:pt x="0" y="1458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305822" y="8554647"/>
            <a:ext cx="1905242" cy="1500378"/>
          </a:xfrm>
          <a:custGeom>
            <a:avLst/>
            <a:gdLst/>
            <a:ahLst/>
            <a:cxnLst/>
            <a:rect r="r" b="b" t="t" l="l"/>
            <a:pathLst>
              <a:path h="1500378" w="1905242">
                <a:moveTo>
                  <a:pt x="0" y="0"/>
                </a:moveTo>
                <a:lnTo>
                  <a:pt x="1905242" y="0"/>
                </a:lnTo>
                <a:lnTo>
                  <a:pt x="1905242" y="1500378"/>
                </a:lnTo>
                <a:lnTo>
                  <a:pt x="0" y="1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55530" y="8536258"/>
            <a:ext cx="1670066" cy="1537156"/>
          </a:xfrm>
          <a:custGeom>
            <a:avLst/>
            <a:gdLst/>
            <a:ahLst/>
            <a:cxnLst/>
            <a:rect r="r" b="b" t="t" l="l"/>
            <a:pathLst>
              <a:path h="1537156" w="1670066">
                <a:moveTo>
                  <a:pt x="0" y="0"/>
                </a:moveTo>
                <a:lnTo>
                  <a:pt x="1670066" y="0"/>
                </a:lnTo>
                <a:lnTo>
                  <a:pt x="1670066" y="1537156"/>
                </a:lnTo>
                <a:lnTo>
                  <a:pt x="0" y="1537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-278881" y="7228213"/>
            <a:ext cx="18760899" cy="815945"/>
            <a:chOff x="0" y="0"/>
            <a:chExt cx="3679250" cy="16001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679250" cy="160017"/>
            </a:xfrm>
            <a:custGeom>
              <a:avLst/>
              <a:gdLst/>
              <a:ahLst/>
              <a:cxnLst/>
              <a:rect r="r" b="b" t="t" l="l"/>
              <a:pathLst>
                <a:path h="160017" w="3679250">
                  <a:moveTo>
                    <a:pt x="0" y="0"/>
                  </a:moveTo>
                  <a:lnTo>
                    <a:pt x="3679250" y="0"/>
                  </a:lnTo>
                  <a:lnTo>
                    <a:pt x="3679250" y="160017"/>
                  </a:lnTo>
                  <a:lnTo>
                    <a:pt x="0" y="160017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4647957" y="8796000"/>
            <a:ext cx="2871849" cy="1137252"/>
          </a:xfrm>
          <a:custGeom>
            <a:avLst/>
            <a:gdLst/>
            <a:ahLst/>
            <a:cxnLst/>
            <a:rect r="r" b="b" t="t" l="l"/>
            <a:pathLst>
              <a:path h="1137252" w="2871849">
                <a:moveTo>
                  <a:pt x="0" y="0"/>
                </a:moveTo>
                <a:lnTo>
                  <a:pt x="2871849" y="0"/>
                </a:lnTo>
                <a:lnTo>
                  <a:pt x="2871849" y="1137252"/>
                </a:lnTo>
                <a:lnTo>
                  <a:pt x="0" y="11372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94163" y="1509002"/>
            <a:ext cx="3869632" cy="36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2332">
                <a:solidFill>
                  <a:srgbClr val="008ED4"/>
                </a:solidFill>
                <a:latin typeface="Now Bold"/>
              </a:rPr>
              <a:t>ĆWICZENIA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08116" y="2677168"/>
            <a:ext cx="15911690" cy="3474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490"/>
              </a:lnSpc>
            </a:pPr>
            <a:r>
              <a:rPr lang="en-US" sz="4500">
                <a:solidFill>
                  <a:srgbClr val="272830"/>
                </a:solidFill>
                <a:latin typeface="Now Bold"/>
              </a:rPr>
              <a:t>2. PROJEKT KOLAŻU</a:t>
            </a:r>
          </a:p>
          <a:p>
            <a:pPr algn="just">
              <a:lnSpc>
                <a:spcPts val="5490"/>
              </a:lnSpc>
            </a:pPr>
            <a:r>
              <a:rPr lang="en-US" sz="4500">
                <a:solidFill>
                  <a:srgbClr val="272830"/>
                </a:solidFill>
                <a:latin typeface="Montserrat"/>
              </a:rPr>
              <a:t>Stwórz kolaż ze zdjęciami z najciekawszych miejsc w kraju, z którego pochodzisz. Dodaj tytuł i napisy.</a:t>
            </a:r>
          </a:p>
          <a:p>
            <a:pPr algn="just">
              <a:lnSpc>
                <a:spcPts val="5490"/>
              </a:lnSpc>
            </a:pPr>
          </a:p>
          <a:p>
            <a:pPr algn="just">
              <a:lnSpc>
                <a:spcPts val="5490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-5400000">
            <a:off x="8688004" y="9054122"/>
            <a:ext cx="1838373" cy="270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3"/>
              </a:lnSpc>
            </a:pPr>
            <a:r>
              <a:rPr lang="en-US" sz="1681" spc="319">
                <a:solidFill>
                  <a:srgbClr val="1986C8"/>
                </a:solidFill>
                <a:latin typeface="Now Bold"/>
              </a:rPr>
              <a:t>PARTNERZY:</a:t>
            </a:r>
          </a:p>
        </p:txBody>
      </p:sp>
      <p:sp>
        <p:nvSpPr>
          <p:cNvPr name="TextBox 16" id="16"/>
          <p:cNvSpPr txBox="true"/>
          <p:nvPr/>
        </p:nvSpPr>
        <p:spPr>
          <a:xfrm rot="-5400000">
            <a:off x="5676938" y="9229350"/>
            <a:ext cx="1553938" cy="270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53"/>
              </a:lnSpc>
            </a:pPr>
            <a:r>
              <a:rPr lang="en-US" sz="1681" spc="319">
                <a:solidFill>
                  <a:srgbClr val="1986C8"/>
                </a:solidFill>
                <a:latin typeface="Now Bold"/>
              </a:rPr>
              <a:t>LIDER: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395557" y="8536258"/>
            <a:ext cx="5513500" cy="985538"/>
          </a:xfrm>
          <a:custGeom>
            <a:avLst/>
            <a:gdLst/>
            <a:ahLst/>
            <a:cxnLst/>
            <a:rect r="r" b="b" t="t" l="l"/>
            <a:pathLst>
              <a:path h="985538" w="5513500">
                <a:moveTo>
                  <a:pt x="0" y="0"/>
                </a:moveTo>
                <a:lnTo>
                  <a:pt x="5513500" y="0"/>
                </a:lnTo>
                <a:lnTo>
                  <a:pt x="5513500" y="985538"/>
                </a:lnTo>
                <a:lnTo>
                  <a:pt x="0" y="985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9412" y="8407755"/>
            <a:ext cx="18278588" cy="388053"/>
          </a:xfrm>
          <a:prstGeom prst="rect">
            <a:avLst/>
          </a:prstGeom>
          <a:solidFill>
            <a:srgbClr val="1986C8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-1838737" y="1342858"/>
            <a:ext cx="9389970" cy="9389970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6818" t="0" r="-23164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8206657" y="1276183"/>
            <a:ext cx="8181304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840"/>
              </a:lnSpc>
              <a:spcBef>
                <a:spcPct val="0"/>
              </a:spcBef>
            </a:pPr>
            <a:r>
              <a:rPr lang="en-US" sz="6800" spc="-68">
                <a:solidFill>
                  <a:srgbClr val="53BD56"/>
                </a:solidFill>
                <a:latin typeface="Now Bold"/>
              </a:rPr>
              <a:t>PROGRAM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260139" y="0"/>
            <a:ext cx="2027861" cy="2027861"/>
          </a:xfrm>
          <a:custGeom>
            <a:avLst/>
            <a:gdLst/>
            <a:ahLst/>
            <a:cxnLst/>
            <a:rect r="r" b="b" t="t" l="l"/>
            <a:pathLst>
              <a:path h="2027861" w="2027861">
                <a:moveTo>
                  <a:pt x="0" y="0"/>
                </a:moveTo>
                <a:lnTo>
                  <a:pt x="2027861" y="0"/>
                </a:lnTo>
                <a:lnTo>
                  <a:pt x="2027861" y="2027861"/>
                </a:lnTo>
                <a:lnTo>
                  <a:pt x="0" y="2027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921911" y="9311842"/>
            <a:ext cx="824524" cy="649313"/>
          </a:xfrm>
          <a:custGeom>
            <a:avLst/>
            <a:gdLst/>
            <a:ahLst/>
            <a:cxnLst/>
            <a:rect r="r" b="b" t="t" l="l"/>
            <a:pathLst>
              <a:path h="649313" w="824524">
                <a:moveTo>
                  <a:pt x="0" y="0"/>
                </a:moveTo>
                <a:lnTo>
                  <a:pt x="824524" y="0"/>
                </a:lnTo>
                <a:lnTo>
                  <a:pt x="824524" y="649313"/>
                </a:lnTo>
                <a:lnTo>
                  <a:pt x="0" y="649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278231" y="9284617"/>
            <a:ext cx="764613" cy="703763"/>
          </a:xfrm>
          <a:custGeom>
            <a:avLst/>
            <a:gdLst/>
            <a:ahLst/>
            <a:cxnLst/>
            <a:rect r="r" b="b" t="t" l="l"/>
            <a:pathLst>
              <a:path h="703763" w="764613">
                <a:moveTo>
                  <a:pt x="0" y="0"/>
                </a:moveTo>
                <a:lnTo>
                  <a:pt x="764613" y="0"/>
                </a:lnTo>
                <a:lnTo>
                  <a:pt x="764613" y="703763"/>
                </a:lnTo>
                <a:lnTo>
                  <a:pt x="0" y="703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455295" y="9258300"/>
            <a:ext cx="756397" cy="756397"/>
          </a:xfrm>
          <a:custGeom>
            <a:avLst/>
            <a:gdLst/>
            <a:ahLst/>
            <a:cxnLst/>
            <a:rect r="r" b="b" t="t" l="l"/>
            <a:pathLst>
              <a:path h="756397" w="756397">
                <a:moveTo>
                  <a:pt x="0" y="0"/>
                </a:moveTo>
                <a:lnTo>
                  <a:pt x="756397" y="0"/>
                </a:lnTo>
                <a:lnTo>
                  <a:pt x="756397" y="756397"/>
                </a:lnTo>
                <a:lnTo>
                  <a:pt x="0" y="7563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349637" y="9390883"/>
            <a:ext cx="1240485" cy="491232"/>
          </a:xfrm>
          <a:custGeom>
            <a:avLst/>
            <a:gdLst/>
            <a:ahLst/>
            <a:cxnLst/>
            <a:rect r="r" b="b" t="t" l="l"/>
            <a:pathLst>
              <a:path h="491232" w="1240485">
                <a:moveTo>
                  <a:pt x="0" y="0"/>
                </a:moveTo>
                <a:lnTo>
                  <a:pt x="1240485" y="0"/>
                </a:lnTo>
                <a:lnTo>
                  <a:pt x="1240485" y="491232"/>
                </a:lnTo>
                <a:lnTo>
                  <a:pt x="0" y="49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193724" y="3032798"/>
            <a:ext cx="9279540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>
                <a:solidFill>
                  <a:srgbClr val="14110F"/>
                </a:solidFill>
                <a:latin typeface="Now Bold"/>
              </a:rPr>
              <a:t>CANVA - WSTĘP DO TREŚCI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193724" y="3635711"/>
            <a:ext cx="8094276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49"/>
              </a:lnSpc>
            </a:pPr>
            <a:r>
              <a:rPr lang="en-US" sz="2499">
                <a:solidFill>
                  <a:srgbClr val="14110F"/>
                </a:solidFill>
                <a:latin typeface="Now Bold"/>
              </a:rPr>
              <a:t>UTWÓRZ ORYGINALNY PLAKAT W SERWISIE CANVA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193724" y="5403570"/>
            <a:ext cx="6728187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49"/>
              </a:lnSpc>
            </a:pPr>
            <a:r>
              <a:rPr lang="en-US" sz="2499">
                <a:solidFill>
                  <a:srgbClr val="14110F"/>
                </a:solidFill>
                <a:latin typeface="Now Bold"/>
              </a:rPr>
              <a:t>TWÓJ WŁASNY PROJEKT ZAPROSZENIA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55281" y="3024226"/>
            <a:ext cx="1424931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50"/>
              </a:lnSpc>
            </a:pPr>
            <a:r>
              <a:rPr lang="en-US" sz="2500" spc="-75">
                <a:solidFill>
                  <a:srgbClr val="1986C8"/>
                </a:solidFill>
                <a:latin typeface="Now Bold Bold"/>
              </a:rPr>
              <a:t>CZĘŚĆ 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255281" y="3673812"/>
            <a:ext cx="1424931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50"/>
              </a:lnSpc>
            </a:pPr>
            <a:r>
              <a:rPr lang="en-US" sz="2500" spc="-75">
                <a:solidFill>
                  <a:srgbClr val="1986C8"/>
                </a:solidFill>
                <a:latin typeface="Now Bold Bold"/>
              </a:rPr>
              <a:t>CZĘŚĆ 2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255281" y="5394046"/>
            <a:ext cx="1424931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50"/>
              </a:lnSpc>
            </a:pPr>
            <a:r>
              <a:rPr lang="en-US" sz="2500" spc="-75">
                <a:solidFill>
                  <a:srgbClr val="1986C8"/>
                </a:solidFill>
                <a:latin typeface="Now Bold Bold"/>
              </a:rPr>
              <a:t>CZĘŚĆ 4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255281" y="4686300"/>
            <a:ext cx="1424931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50"/>
              </a:lnSpc>
            </a:pPr>
            <a:r>
              <a:rPr lang="en-US" sz="2500" spc="-75">
                <a:solidFill>
                  <a:srgbClr val="1986C8"/>
                </a:solidFill>
                <a:latin typeface="Now Bold Bold"/>
              </a:rPr>
              <a:t>CZĘŚĆ 3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193724" y="4695825"/>
            <a:ext cx="6679563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49"/>
              </a:lnSpc>
            </a:pPr>
            <a:r>
              <a:rPr lang="en-US" sz="2499">
                <a:solidFill>
                  <a:srgbClr val="14110F"/>
                </a:solidFill>
                <a:latin typeface="Now Bold"/>
              </a:rPr>
              <a:t>UTWÓRZ KOLAŻ W SERWISIE CANVA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193724" y="7263803"/>
            <a:ext cx="5605530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49"/>
              </a:lnSpc>
            </a:pPr>
            <a:r>
              <a:rPr lang="en-US" sz="2499">
                <a:solidFill>
                  <a:srgbClr val="14110F"/>
                </a:solidFill>
                <a:latin typeface="Now Bold"/>
              </a:rPr>
              <a:t>Q&amp;A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255281" y="6092228"/>
            <a:ext cx="1424931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50"/>
              </a:lnSpc>
            </a:pPr>
            <a:r>
              <a:rPr lang="en-US" sz="2500" spc="-75">
                <a:solidFill>
                  <a:srgbClr val="1986C8"/>
                </a:solidFill>
                <a:latin typeface="Now Bold Bold"/>
              </a:rPr>
              <a:t>CZĘŚĆ 5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42348" y="6092228"/>
            <a:ext cx="6679563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49"/>
              </a:lnSpc>
            </a:pPr>
            <a:r>
              <a:rPr lang="en-US" sz="2499">
                <a:solidFill>
                  <a:srgbClr val="14110F"/>
                </a:solidFill>
                <a:latin typeface="Now Bold"/>
              </a:rPr>
              <a:t>TWORZENIE FILMÓW: INSHOT, IMOVIE I CANVA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255281" y="7211891"/>
            <a:ext cx="1424931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50"/>
              </a:lnSpc>
            </a:pPr>
            <a:r>
              <a:rPr lang="en-US" sz="2500" spc="-75">
                <a:solidFill>
                  <a:srgbClr val="1986C8"/>
                </a:solidFill>
                <a:latin typeface="Now Bold Bold"/>
              </a:rPr>
              <a:t>CZĘŚĆ 6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7177" r="0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596353" y="6884157"/>
            <a:ext cx="14761163" cy="3007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959"/>
              </a:lnSpc>
            </a:pPr>
            <a:r>
              <a:rPr lang="en-US" sz="9199">
                <a:solidFill>
                  <a:srgbClr val="FFFFFF"/>
                </a:solidFill>
                <a:latin typeface="Now Bold Bold"/>
              </a:rPr>
              <a:t>TWÓJ WŁASNY PROJEKT ZAPROSZENIA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939312" y="2807865"/>
            <a:ext cx="14080825" cy="6450435"/>
          </a:xfrm>
          <a:custGeom>
            <a:avLst/>
            <a:gdLst/>
            <a:ahLst/>
            <a:cxnLst/>
            <a:rect r="r" b="b" t="t" l="l"/>
            <a:pathLst>
              <a:path h="6450435" w="14080825">
                <a:moveTo>
                  <a:pt x="0" y="0"/>
                </a:moveTo>
                <a:lnTo>
                  <a:pt x="14080824" y="0"/>
                </a:lnTo>
                <a:lnTo>
                  <a:pt x="14080824" y="6450435"/>
                </a:lnTo>
                <a:lnTo>
                  <a:pt x="0" y="6450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376" r="0" b="-8376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00148" y="942975"/>
            <a:ext cx="14559152" cy="1047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1.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Zaloguj się do programu CANVA.</a:t>
            </a:r>
          </a:p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2.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Kliknij „Dla Ciebie”.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350853" y="2861761"/>
            <a:ext cx="13257741" cy="6396539"/>
          </a:xfrm>
          <a:custGeom>
            <a:avLst/>
            <a:gdLst/>
            <a:ahLst/>
            <a:cxnLst/>
            <a:rect r="r" b="b" t="t" l="l"/>
            <a:pathLst>
              <a:path h="6396539" w="13257741">
                <a:moveTo>
                  <a:pt x="0" y="0"/>
                </a:moveTo>
                <a:lnTo>
                  <a:pt x="13257742" y="0"/>
                </a:lnTo>
                <a:lnTo>
                  <a:pt x="13257742" y="6396539"/>
                </a:lnTo>
                <a:lnTo>
                  <a:pt x="0" y="63965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00148" y="942975"/>
            <a:ext cx="14559152" cy="1047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3.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Następnie wybierz format zaproszenia. Masz dwie opcje: „Zaproszenie (portret)” i „Zaproszenie (kwadrat)”.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100930" y="3064082"/>
            <a:ext cx="13757589" cy="5742439"/>
          </a:xfrm>
          <a:custGeom>
            <a:avLst/>
            <a:gdLst/>
            <a:ahLst/>
            <a:cxnLst/>
            <a:rect r="r" b="b" t="t" l="l"/>
            <a:pathLst>
              <a:path h="5742439" w="13757589">
                <a:moveTo>
                  <a:pt x="0" y="0"/>
                </a:moveTo>
                <a:lnTo>
                  <a:pt x="13757588" y="0"/>
                </a:lnTo>
                <a:lnTo>
                  <a:pt x="13757588" y="5742439"/>
                </a:lnTo>
                <a:lnTo>
                  <a:pt x="0" y="574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649" r="0" b="-7649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00148" y="942975"/>
            <a:ext cx="14559152" cy="1047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4.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Po wybraniu formatu zaproszenia kolejnym krokiem będzie wybór szablonu. Opcja „Szablony” dostępna jest na pasku po lewej stronie interfejsu.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625063" y="2923948"/>
            <a:ext cx="12819846" cy="6113211"/>
          </a:xfrm>
          <a:custGeom>
            <a:avLst/>
            <a:gdLst/>
            <a:ahLst/>
            <a:cxnLst/>
            <a:rect r="r" b="b" t="t" l="l"/>
            <a:pathLst>
              <a:path h="6113211" w="12819846">
                <a:moveTo>
                  <a:pt x="0" y="0"/>
                </a:moveTo>
                <a:lnTo>
                  <a:pt x="12819846" y="0"/>
                </a:lnTo>
                <a:lnTo>
                  <a:pt x="12819846" y="6113211"/>
                </a:lnTo>
                <a:lnTo>
                  <a:pt x="0" y="6113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00148" y="942975"/>
            <a:ext cx="14559152" cy="1047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Aby ułatwić wybór szablonu zaproszenia, na pasku szablonów w lewym górnym rogu możesz wpisać temat wydarzenia, na które projektujesz zaproszenie !!!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149219" y="2307521"/>
            <a:ext cx="13661011" cy="6319233"/>
          </a:xfrm>
          <a:custGeom>
            <a:avLst/>
            <a:gdLst/>
            <a:ahLst/>
            <a:cxnLst/>
            <a:rect r="r" b="b" t="t" l="l"/>
            <a:pathLst>
              <a:path h="6319233" w="13661011">
                <a:moveTo>
                  <a:pt x="0" y="0"/>
                </a:moveTo>
                <a:lnTo>
                  <a:pt x="13661010" y="0"/>
                </a:lnTo>
                <a:lnTo>
                  <a:pt x="13661010" y="6319234"/>
                </a:lnTo>
                <a:lnTo>
                  <a:pt x="0" y="6319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" t="-4044" r="-228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00148" y="942975"/>
            <a:ext cx="14559152" cy="504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5.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Wybierz szablon zgodnie ze swoimi preferencjami.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546587" y="2768772"/>
            <a:ext cx="12866273" cy="6154257"/>
          </a:xfrm>
          <a:custGeom>
            <a:avLst/>
            <a:gdLst/>
            <a:ahLst/>
            <a:cxnLst/>
            <a:rect r="r" b="b" t="t" l="l"/>
            <a:pathLst>
              <a:path h="6154257" w="12866273">
                <a:moveTo>
                  <a:pt x="0" y="0"/>
                </a:moveTo>
                <a:lnTo>
                  <a:pt x="12866273" y="0"/>
                </a:lnTo>
                <a:lnTo>
                  <a:pt x="12866273" y="6154257"/>
                </a:lnTo>
                <a:lnTo>
                  <a:pt x="0" y="6154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00148" y="942975"/>
            <a:ext cx="14559152" cy="1047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6.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Po wybraniu szablonu zmodyfikuj treść zaproszenia, wprowadzając szczegóły organizowanej przez Ciebie imprezy.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4054724" y="3618865"/>
            <a:ext cx="12296974" cy="5925485"/>
          </a:xfrm>
          <a:custGeom>
            <a:avLst/>
            <a:gdLst/>
            <a:ahLst/>
            <a:cxnLst/>
            <a:rect r="r" b="b" t="t" l="l"/>
            <a:pathLst>
              <a:path h="5925485" w="12296974">
                <a:moveTo>
                  <a:pt x="0" y="0"/>
                </a:moveTo>
                <a:lnTo>
                  <a:pt x="12296974" y="0"/>
                </a:lnTo>
                <a:lnTo>
                  <a:pt x="12296974" y="5925485"/>
                </a:lnTo>
                <a:lnTo>
                  <a:pt x="0" y="5925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00148" y="942975"/>
            <a:ext cx="14559152" cy="2675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PAMIĘTAĆ!!!</a:t>
            </a:r>
          </a:p>
          <a:p>
            <a:pPr algn="ctr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W programie CANVA możesz zmienić rodzaj, rozmiar i kolor czcionki.</a:t>
            </a:r>
          </a:p>
          <a:p>
            <a:pPr algn="ctr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Możesz także pogrubić tekst, zastosować opcję kursywy, zmienić wielkość odstępów między wyrazami, a nawet liter w słowie.</a:t>
            </a:r>
          </a:p>
          <a:p>
            <a:pPr algn="just">
              <a:lnSpc>
                <a:spcPts val="4339"/>
              </a:lnSpc>
            </a:pP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5298433" y="3422246"/>
            <a:ext cx="12220642" cy="5836054"/>
          </a:xfrm>
          <a:custGeom>
            <a:avLst/>
            <a:gdLst/>
            <a:ahLst/>
            <a:cxnLst/>
            <a:rect r="r" b="b" t="t" l="l"/>
            <a:pathLst>
              <a:path h="5836054" w="12220642">
                <a:moveTo>
                  <a:pt x="0" y="0"/>
                </a:moveTo>
                <a:lnTo>
                  <a:pt x="12220642" y="0"/>
                </a:lnTo>
                <a:lnTo>
                  <a:pt x="12220642" y="5836054"/>
                </a:lnTo>
                <a:lnTo>
                  <a:pt x="0" y="5836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00148" y="406739"/>
            <a:ext cx="14559152" cy="3761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7. Kolejną czynnością, którą możesz wykonać, jest zmiana grafiki zaproszenia. Jest to możliwe poprzez zmianę tła (np. wybór innego zdjęcia).</a:t>
            </a:r>
          </a:p>
          <a:p>
            <a:pPr algn="just">
              <a:lnSpc>
                <a:spcPts val="4339"/>
              </a:lnSpc>
            </a:pPr>
          </a:p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W tym celu należy wybrać opcję „Zdjęcia”, a następnie w polu „Wyszukaj wszystko z Canva” wpisać temat projektu. To da ci pełną gamę zdjęć, których możesz użyć.</a:t>
            </a:r>
          </a:p>
          <a:p>
            <a:pPr algn="just">
              <a:lnSpc>
                <a:spcPts val="4339"/>
              </a:lnSpc>
            </a:pP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643644" y="2580117"/>
            <a:ext cx="13273914" cy="6339051"/>
          </a:xfrm>
          <a:custGeom>
            <a:avLst/>
            <a:gdLst/>
            <a:ahLst/>
            <a:cxnLst/>
            <a:rect r="r" b="b" t="t" l="l"/>
            <a:pathLst>
              <a:path h="6339051" w="13273914">
                <a:moveTo>
                  <a:pt x="0" y="0"/>
                </a:moveTo>
                <a:lnTo>
                  <a:pt x="13273914" y="0"/>
                </a:lnTo>
                <a:lnTo>
                  <a:pt x="13273914" y="6339051"/>
                </a:lnTo>
                <a:lnTo>
                  <a:pt x="0" y="63390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00148" y="942975"/>
            <a:ext cx="14559152" cy="504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Po dokonaniu wyboru przeciągnij zdjęcie myszką w stronę projektu zaproszenia.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7177" r="0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596353" y="6884157"/>
            <a:ext cx="16247749" cy="3007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959"/>
              </a:lnSpc>
            </a:pPr>
            <a:r>
              <a:rPr lang="en-US" sz="9199">
                <a:solidFill>
                  <a:srgbClr val="FFFFFF"/>
                </a:solidFill>
                <a:latin typeface="Now Bold Bold"/>
              </a:rPr>
              <a:t>CANVA - WPROWADZENIE DO TREŚCI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528188" y="2562547"/>
            <a:ext cx="13405577" cy="6431919"/>
          </a:xfrm>
          <a:custGeom>
            <a:avLst/>
            <a:gdLst/>
            <a:ahLst/>
            <a:cxnLst/>
            <a:rect r="r" b="b" t="t" l="l"/>
            <a:pathLst>
              <a:path h="6431919" w="13405577">
                <a:moveTo>
                  <a:pt x="0" y="0"/>
                </a:moveTo>
                <a:lnTo>
                  <a:pt x="13405577" y="0"/>
                </a:lnTo>
                <a:lnTo>
                  <a:pt x="13405577" y="6431919"/>
                </a:lnTo>
                <a:lnTo>
                  <a:pt x="0" y="643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00148" y="942975"/>
            <a:ext cx="14559152" cy="504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Następnie narysuj zdjęcie na projekcie zaproszenia. Tło zmieni się automatycznie.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469209" y="2840610"/>
            <a:ext cx="13318432" cy="6417690"/>
          </a:xfrm>
          <a:custGeom>
            <a:avLst/>
            <a:gdLst/>
            <a:ahLst/>
            <a:cxnLst/>
            <a:rect r="r" b="b" t="t" l="l"/>
            <a:pathLst>
              <a:path h="6417690" w="13318432">
                <a:moveTo>
                  <a:pt x="0" y="0"/>
                </a:moveTo>
                <a:lnTo>
                  <a:pt x="13318431" y="0"/>
                </a:lnTo>
                <a:lnTo>
                  <a:pt x="13318431" y="6417690"/>
                </a:lnTo>
                <a:lnTo>
                  <a:pt x="0" y="6417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00148" y="942975"/>
            <a:ext cx="14559152" cy="1590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8.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Po zakończeniu pracy pobierz grafikę do druku. Możesz to zrobić wybierając opcję „Udostępnij” w prawym górnym rogu interfejsu, a następnie „Pobierz”.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445971" y="2362081"/>
            <a:ext cx="13597790" cy="6582177"/>
          </a:xfrm>
          <a:custGeom>
            <a:avLst/>
            <a:gdLst/>
            <a:ahLst/>
            <a:cxnLst/>
            <a:rect r="r" b="b" t="t" l="l"/>
            <a:pathLst>
              <a:path h="6582177" w="13597790">
                <a:moveTo>
                  <a:pt x="0" y="0"/>
                </a:moveTo>
                <a:lnTo>
                  <a:pt x="13597790" y="0"/>
                </a:lnTo>
                <a:lnTo>
                  <a:pt x="13597790" y="6582177"/>
                </a:lnTo>
                <a:lnTo>
                  <a:pt x="0" y="6582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00148" y="942975"/>
            <a:ext cx="14559152" cy="504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Zalecanym formatem pobierania grafiki jest „</a:t>
            </a:r>
            <a:r>
              <a:rPr lang="en-US" sz="2799">
                <a:solidFill>
                  <a:srgbClr val="000000"/>
                </a:solidFill>
                <a:latin typeface="Montserrat Bold"/>
              </a:rPr>
              <a:t>PDF Print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”.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12375" y="-382567"/>
            <a:ext cx="21809707" cy="701741"/>
            <a:chOff x="0" y="0"/>
            <a:chExt cx="6849979" cy="2204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49979" cy="220402"/>
            </a:xfrm>
            <a:custGeom>
              <a:avLst/>
              <a:gdLst/>
              <a:ahLst/>
              <a:cxnLst/>
              <a:rect r="r" b="b" t="t" l="l"/>
              <a:pathLst>
                <a:path h="220402" w="6849979">
                  <a:moveTo>
                    <a:pt x="0" y="0"/>
                  </a:moveTo>
                  <a:lnTo>
                    <a:pt x="6849979" y="0"/>
                  </a:lnTo>
                  <a:lnTo>
                    <a:pt x="6849979" y="220402"/>
                  </a:lnTo>
                  <a:lnTo>
                    <a:pt x="0" y="220402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8499993" y="319174"/>
            <a:ext cx="1376704" cy="1376704"/>
          </a:xfrm>
          <a:custGeom>
            <a:avLst/>
            <a:gdLst/>
            <a:ahLst/>
            <a:cxnLst/>
            <a:rect r="r" b="b" t="t" l="l"/>
            <a:pathLst>
              <a:path h="1376704" w="1376704">
                <a:moveTo>
                  <a:pt x="0" y="0"/>
                </a:moveTo>
                <a:lnTo>
                  <a:pt x="1376704" y="0"/>
                </a:lnTo>
                <a:lnTo>
                  <a:pt x="1376704" y="1376703"/>
                </a:lnTo>
                <a:lnTo>
                  <a:pt x="0" y="1376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91081" y="8428128"/>
            <a:ext cx="17433353" cy="2372820"/>
            <a:chOff x="0" y="0"/>
            <a:chExt cx="3818502" cy="51972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818502" cy="519729"/>
            </a:xfrm>
            <a:custGeom>
              <a:avLst/>
              <a:gdLst/>
              <a:ahLst/>
              <a:cxnLst/>
              <a:rect r="r" b="b" t="t" l="l"/>
              <a:pathLst>
                <a:path h="519729" w="3818502">
                  <a:moveTo>
                    <a:pt x="0" y="0"/>
                  </a:moveTo>
                  <a:lnTo>
                    <a:pt x="3818502" y="0"/>
                  </a:lnTo>
                  <a:lnTo>
                    <a:pt x="3818502" y="519729"/>
                  </a:lnTo>
                  <a:lnTo>
                    <a:pt x="0" y="51972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192479" y="8554647"/>
            <a:ext cx="1458929" cy="1458929"/>
          </a:xfrm>
          <a:custGeom>
            <a:avLst/>
            <a:gdLst/>
            <a:ahLst/>
            <a:cxnLst/>
            <a:rect r="r" b="b" t="t" l="l"/>
            <a:pathLst>
              <a:path h="1458929" w="1458929">
                <a:moveTo>
                  <a:pt x="0" y="0"/>
                </a:moveTo>
                <a:lnTo>
                  <a:pt x="1458929" y="0"/>
                </a:lnTo>
                <a:lnTo>
                  <a:pt x="1458929" y="1458929"/>
                </a:lnTo>
                <a:lnTo>
                  <a:pt x="0" y="1458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305822" y="8554647"/>
            <a:ext cx="1905242" cy="1500378"/>
          </a:xfrm>
          <a:custGeom>
            <a:avLst/>
            <a:gdLst/>
            <a:ahLst/>
            <a:cxnLst/>
            <a:rect r="r" b="b" t="t" l="l"/>
            <a:pathLst>
              <a:path h="1500378" w="1905242">
                <a:moveTo>
                  <a:pt x="0" y="0"/>
                </a:moveTo>
                <a:lnTo>
                  <a:pt x="1905242" y="0"/>
                </a:lnTo>
                <a:lnTo>
                  <a:pt x="1905242" y="1500378"/>
                </a:lnTo>
                <a:lnTo>
                  <a:pt x="0" y="1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55530" y="8536258"/>
            <a:ext cx="1670066" cy="1537156"/>
          </a:xfrm>
          <a:custGeom>
            <a:avLst/>
            <a:gdLst/>
            <a:ahLst/>
            <a:cxnLst/>
            <a:rect r="r" b="b" t="t" l="l"/>
            <a:pathLst>
              <a:path h="1537156" w="1670066">
                <a:moveTo>
                  <a:pt x="0" y="0"/>
                </a:moveTo>
                <a:lnTo>
                  <a:pt x="1670066" y="0"/>
                </a:lnTo>
                <a:lnTo>
                  <a:pt x="1670066" y="1537156"/>
                </a:lnTo>
                <a:lnTo>
                  <a:pt x="0" y="1537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-278881" y="7228213"/>
            <a:ext cx="18760899" cy="815945"/>
            <a:chOff x="0" y="0"/>
            <a:chExt cx="3679250" cy="16001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679250" cy="160017"/>
            </a:xfrm>
            <a:custGeom>
              <a:avLst/>
              <a:gdLst/>
              <a:ahLst/>
              <a:cxnLst/>
              <a:rect r="r" b="b" t="t" l="l"/>
              <a:pathLst>
                <a:path h="160017" w="3679250">
                  <a:moveTo>
                    <a:pt x="0" y="0"/>
                  </a:moveTo>
                  <a:lnTo>
                    <a:pt x="3679250" y="0"/>
                  </a:lnTo>
                  <a:lnTo>
                    <a:pt x="3679250" y="160017"/>
                  </a:lnTo>
                  <a:lnTo>
                    <a:pt x="0" y="160017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4647957" y="8796000"/>
            <a:ext cx="2871849" cy="1137252"/>
          </a:xfrm>
          <a:custGeom>
            <a:avLst/>
            <a:gdLst/>
            <a:ahLst/>
            <a:cxnLst/>
            <a:rect r="r" b="b" t="t" l="l"/>
            <a:pathLst>
              <a:path h="1137252" w="2871849">
                <a:moveTo>
                  <a:pt x="0" y="0"/>
                </a:moveTo>
                <a:lnTo>
                  <a:pt x="2871849" y="0"/>
                </a:lnTo>
                <a:lnTo>
                  <a:pt x="2871849" y="1137252"/>
                </a:lnTo>
                <a:lnTo>
                  <a:pt x="0" y="11372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94163" y="1509002"/>
            <a:ext cx="3869632" cy="36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2332">
                <a:solidFill>
                  <a:srgbClr val="008ED4"/>
                </a:solidFill>
                <a:latin typeface="Now Bold"/>
              </a:rPr>
              <a:t>ĆWICZENIA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08116" y="2677168"/>
            <a:ext cx="15911690" cy="4170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490"/>
              </a:lnSpc>
            </a:pPr>
            <a:r>
              <a:rPr lang="en-US" sz="4500">
                <a:solidFill>
                  <a:srgbClr val="272830"/>
                </a:solidFill>
                <a:latin typeface="Now Bold"/>
              </a:rPr>
              <a:t>3. PROJEKT ZAPROSZENIA</a:t>
            </a:r>
          </a:p>
          <a:p>
            <a:pPr algn="just">
              <a:lnSpc>
                <a:spcPts val="5490"/>
              </a:lnSpc>
            </a:pPr>
            <a:r>
              <a:rPr lang="en-US" sz="4500">
                <a:solidFill>
                  <a:srgbClr val="272830"/>
                </a:solidFill>
                <a:latin typeface="Montserrat"/>
              </a:rPr>
              <a:t>Korzystając z programu CANVA zaprojektuj zaproszenie na wernisaż, który odbędzie się 12 maja 2023 roku w Opolu. Upewnij się, że zaproszenie zawiera wszystkie szczegóły wydarzenia.</a:t>
            </a:r>
          </a:p>
          <a:p>
            <a:pPr algn="just">
              <a:lnSpc>
                <a:spcPts val="5490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-5400000">
            <a:off x="8658814" y="9024932"/>
            <a:ext cx="1896753" cy="270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3"/>
              </a:lnSpc>
            </a:pPr>
            <a:r>
              <a:rPr lang="en-US" sz="1681" spc="319">
                <a:solidFill>
                  <a:srgbClr val="1986C8"/>
                </a:solidFill>
                <a:latin typeface="Now Bold"/>
              </a:rPr>
              <a:t>PARTNERZY:</a:t>
            </a:r>
          </a:p>
        </p:txBody>
      </p:sp>
      <p:sp>
        <p:nvSpPr>
          <p:cNvPr name="TextBox 16" id="16"/>
          <p:cNvSpPr txBox="true"/>
          <p:nvPr/>
        </p:nvSpPr>
        <p:spPr>
          <a:xfrm rot="-5400000">
            <a:off x="5676938" y="9229350"/>
            <a:ext cx="1553938" cy="270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53"/>
              </a:lnSpc>
            </a:pPr>
            <a:r>
              <a:rPr lang="en-US" sz="1681" spc="319">
                <a:solidFill>
                  <a:srgbClr val="1986C8"/>
                </a:solidFill>
                <a:latin typeface="Now Bold"/>
              </a:rPr>
              <a:t>LIDER: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395557" y="8554647"/>
            <a:ext cx="5513500" cy="985538"/>
          </a:xfrm>
          <a:custGeom>
            <a:avLst/>
            <a:gdLst/>
            <a:ahLst/>
            <a:cxnLst/>
            <a:rect r="r" b="b" t="t" l="l"/>
            <a:pathLst>
              <a:path h="985538" w="5513500">
                <a:moveTo>
                  <a:pt x="0" y="0"/>
                </a:moveTo>
                <a:lnTo>
                  <a:pt x="5513500" y="0"/>
                </a:lnTo>
                <a:lnTo>
                  <a:pt x="5513500" y="985538"/>
                </a:lnTo>
                <a:lnTo>
                  <a:pt x="0" y="985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7177" r="0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596353" y="6884157"/>
            <a:ext cx="16089468" cy="3007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959"/>
              </a:lnSpc>
            </a:pPr>
            <a:r>
              <a:rPr lang="en-US" sz="9199">
                <a:solidFill>
                  <a:srgbClr val="FFFFFF"/>
                </a:solidFill>
                <a:latin typeface="Now Bold Bold"/>
              </a:rPr>
              <a:t>TWORZENIE FILMÓW: INSHOT, IMOVIE I CANVA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12375" y="-382567"/>
            <a:ext cx="21809707" cy="701741"/>
            <a:chOff x="0" y="0"/>
            <a:chExt cx="6849979" cy="2204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49979" cy="220402"/>
            </a:xfrm>
            <a:custGeom>
              <a:avLst/>
              <a:gdLst/>
              <a:ahLst/>
              <a:cxnLst/>
              <a:rect r="r" b="b" t="t" l="l"/>
              <a:pathLst>
                <a:path h="220402" w="6849979">
                  <a:moveTo>
                    <a:pt x="0" y="0"/>
                  </a:moveTo>
                  <a:lnTo>
                    <a:pt x="6849979" y="0"/>
                  </a:lnTo>
                  <a:lnTo>
                    <a:pt x="6849979" y="220402"/>
                  </a:lnTo>
                  <a:lnTo>
                    <a:pt x="0" y="220402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8499993" y="319174"/>
            <a:ext cx="1376704" cy="1376704"/>
          </a:xfrm>
          <a:custGeom>
            <a:avLst/>
            <a:gdLst/>
            <a:ahLst/>
            <a:cxnLst/>
            <a:rect r="r" b="b" t="t" l="l"/>
            <a:pathLst>
              <a:path h="1376704" w="1376704">
                <a:moveTo>
                  <a:pt x="0" y="0"/>
                </a:moveTo>
                <a:lnTo>
                  <a:pt x="1376704" y="0"/>
                </a:lnTo>
                <a:lnTo>
                  <a:pt x="1376704" y="1376703"/>
                </a:lnTo>
                <a:lnTo>
                  <a:pt x="0" y="1376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91081" y="8428128"/>
            <a:ext cx="17433353" cy="2372820"/>
            <a:chOff x="0" y="0"/>
            <a:chExt cx="3818502" cy="51972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818502" cy="519729"/>
            </a:xfrm>
            <a:custGeom>
              <a:avLst/>
              <a:gdLst/>
              <a:ahLst/>
              <a:cxnLst/>
              <a:rect r="r" b="b" t="t" l="l"/>
              <a:pathLst>
                <a:path h="519729" w="3818502">
                  <a:moveTo>
                    <a:pt x="0" y="0"/>
                  </a:moveTo>
                  <a:lnTo>
                    <a:pt x="3818502" y="0"/>
                  </a:lnTo>
                  <a:lnTo>
                    <a:pt x="3818502" y="519729"/>
                  </a:lnTo>
                  <a:lnTo>
                    <a:pt x="0" y="51972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192479" y="8554647"/>
            <a:ext cx="1458929" cy="1458929"/>
          </a:xfrm>
          <a:custGeom>
            <a:avLst/>
            <a:gdLst/>
            <a:ahLst/>
            <a:cxnLst/>
            <a:rect r="r" b="b" t="t" l="l"/>
            <a:pathLst>
              <a:path h="1458929" w="1458929">
                <a:moveTo>
                  <a:pt x="0" y="0"/>
                </a:moveTo>
                <a:lnTo>
                  <a:pt x="1458929" y="0"/>
                </a:lnTo>
                <a:lnTo>
                  <a:pt x="1458929" y="1458929"/>
                </a:lnTo>
                <a:lnTo>
                  <a:pt x="0" y="1458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305822" y="8554647"/>
            <a:ext cx="1905242" cy="1500378"/>
          </a:xfrm>
          <a:custGeom>
            <a:avLst/>
            <a:gdLst/>
            <a:ahLst/>
            <a:cxnLst/>
            <a:rect r="r" b="b" t="t" l="l"/>
            <a:pathLst>
              <a:path h="1500378" w="1905242">
                <a:moveTo>
                  <a:pt x="0" y="0"/>
                </a:moveTo>
                <a:lnTo>
                  <a:pt x="1905242" y="0"/>
                </a:lnTo>
                <a:lnTo>
                  <a:pt x="1905242" y="1500378"/>
                </a:lnTo>
                <a:lnTo>
                  <a:pt x="0" y="1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55530" y="8536258"/>
            <a:ext cx="1670066" cy="1537156"/>
          </a:xfrm>
          <a:custGeom>
            <a:avLst/>
            <a:gdLst/>
            <a:ahLst/>
            <a:cxnLst/>
            <a:rect r="r" b="b" t="t" l="l"/>
            <a:pathLst>
              <a:path h="1537156" w="1670066">
                <a:moveTo>
                  <a:pt x="0" y="0"/>
                </a:moveTo>
                <a:lnTo>
                  <a:pt x="1670066" y="0"/>
                </a:lnTo>
                <a:lnTo>
                  <a:pt x="1670066" y="1537156"/>
                </a:lnTo>
                <a:lnTo>
                  <a:pt x="0" y="1537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-278881" y="7228213"/>
            <a:ext cx="18760899" cy="815945"/>
            <a:chOff x="0" y="0"/>
            <a:chExt cx="3679250" cy="16001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679250" cy="160017"/>
            </a:xfrm>
            <a:custGeom>
              <a:avLst/>
              <a:gdLst/>
              <a:ahLst/>
              <a:cxnLst/>
              <a:rect r="r" b="b" t="t" l="l"/>
              <a:pathLst>
                <a:path h="160017" w="3679250">
                  <a:moveTo>
                    <a:pt x="0" y="0"/>
                  </a:moveTo>
                  <a:lnTo>
                    <a:pt x="3679250" y="0"/>
                  </a:lnTo>
                  <a:lnTo>
                    <a:pt x="3679250" y="160017"/>
                  </a:lnTo>
                  <a:lnTo>
                    <a:pt x="0" y="160017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4647957" y="8796000"/>
            <a:ext cx="2871849" cy="1137252"/>
          </a:xfrm>
          <a:custGeom>
            <a:avLst/>
            <a:gdLst/>
            <a:ahLst/>
            <a:cxnLst/>
            <a:rect r="r" b="b" t="t" l="l"/>
            <a:pathLst>
              <a:path h="1137252" w="2871849">
                <a:moveTo>
                  <a:pt x="0" y="0"/>
                </a:moveTo>
                <a:lnTo>
                  <a:pt x="2871849" y="0"/>
                </a:lnTo>
                <a:lnTo>
                  <a:pt x="2871849" y="1137252"/>
                </a:lnTo>
                <a:lnTo>
                  <a:pt x="0" y="11372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94163" y="1509002"/>
            <a:ext cx="3869632" cy="36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2332">
                <a:solidFill>
                  <a:srgbClr val="008ED4"/>
                </a:solidFill>
                <a:latin typeface="Now Bold"/>
              </a:rPr>
              <a:t>ĆWICZENIA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30583" y="1863702"/>
            <a:ext cx="15911690" cy="4170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0"/>
              </a:lnSpc>
            </a:pPr>
          </a:p>
          <a:p>
            <a:pPr algn="just">
              <a:lnSpc>
                <a:spcPts val="5490"/>
              </a:lnSpc>
            </a:pPr>
          </a:p>
          <a:p>
            <a:pPr algn="just">
              <a:lnSpc>
                <a:spcPts val="5490"/>
              </a:lnSpc>
            </a:pPr>
            <a:r>
              <a:rPr lang="en-US" sz="4500">
                <a:solidFill>
                  <a:srgbClr val="272830"/>
                </a:solidFill>
                <a:latin typeface="Now Bold"/>
              </a:rPr>
              <a:t>4. TWORZENIE FILMÓW: INSHOT, IMOVIE I CANVA</a:t>
            </a:r>
          </a:p>
          <a:p>
            <a:pPr algn="just">
              <a:lnSpc>
                <a:spcPts val="5490"/>
              </a:lnSpc>
            </a:pPr>
            <a:r>
              <a:rPr lang="en-US" sz="4500">
                <a:solidFill>
                  <a:srgbClr val="272830"/>
                </a:solidFill>
                <a:latin typeface="Montserrat"/>
              </a:rPr>
              <a:t>Nagraj cztery 5-sekundowe filmy z dzisiejszych warsztatów, a następnie użyj powyższych aplikacji do połączenia filmów w jeden film. Dodaj też muzykę.</a:t>
            </a:r>
          </a:p>
        </p:txBody>
      </p:sp>
      <p:sp>
        <p:nvSpPr>
          <p:cNvPr name="TextBox 15" id="15"/>
          <p:cNvSpPr txBox="true"/>
          <p:nvPr/>
        </p:nvSpPr>
        <p:spPr>
          <a:xfrm rot="-5400000">
            <a:off x="8665464" y="9031584"/>
            <a:ext cx="1883451" cy="270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3"/>
              </a:lnSpc>
            </a:pPr>
            <a:r>
              <a:rPr lang="en-US" sz="1681" spc="319">
                <a:solidFill>
                  <a:srgbClr val="1986C8"/>
                </a:solidFill>
                <a:latin typeface="Now Bold"/>
              </a:rPr>
              <a:t>PARTNERZY:</a:t>
            </a:r>
          </a:p>
        </p:txBody>
      </p:sp>
      <p:sp>
        <p:nvSpPr>
          <p:cNvPr name="TextBox 16" id="16"/>
          <p:cNvSpPr txBox="true"/>
          <p:nvPr/>
        </p:nvSpPr>
        <p:spPr>
          <a:xfrm rot="-5400000">
            <a:off x="5676938" y="9229350"/>
            <a:ext cx="1553938" cy="270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53"/>
              </a:lnSpc>
            </a:pPr>
            <a:r>
              <a:rPr lang="en-US" sz="1681" spc="319">
                <a:solidFill>
                  <a:srgbClr val="1986C8"/>
                </a:solidFill>
                <a:latin typeface="Now Bold"/>
              </a:rPr>
              <a:t>LIDER: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395557" y="8536258"/>
            <a:ext cx="5513500" cy="985538"/>
          </a:xfrm>
          <a:custGeom>
            <a:avLst/>
            <a:gdLst/>
            <a:ahLst/>
            <a:cxnLst/>
            <a:rect r="r" b="b" t="t" l="l"/>
            <a:pathLst>
              <a:path h="985538" w="5513500">
                <a:moveTo>
                  <a:pt x="0" y="0"/>
                </a:moveTo>
                <a:lnTo>
                  <a:pt x="5513500" y="0"/>
                </a:lnTo>
                <a:lnTo>
                  <a:pt x="5513500" y="985538"/>
                </a:lnTo>
                <a:lnTo>
                  <a:pt x="0" y="985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700148" y="904875"/>
            <a:ext cx="14559152" cy="683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734"/>
              </a:lnSpc>
            </a:pPr>
            <a:r>
              <a:rPr lang="en-US" sz="3699">
                <a:solidFill>
                  <a:srgbClr val="040606"/>
                </a:solidFill>
                <a:latin typeface="Montserrat Bold"/>
              </a:rPr>
              <a:t>INSHOT</a:t>
            </a:r>
          </a:p>
        </p:txBody>
      </p:sp>
      <p:pic>
        <p:nvPicPr>
          <p:cNvPr name="Picture 8" id="8"/>
          <p:cNvPicPr>
            <a:picLocks noChangeAspect="true"/>
          </p:cNvPicPr>
          <p:nvPr>
            <a:videoFile r:link="rId4"/>
          </p:nvPr>
        </p:nvPicPr>
        <p:blipFill>
          <a:blip r:embed="rId3"/>
          <a:stretch>
            <a:fillRect/>
          </a:stretch>
        </p:blipFill>
        <p:spPr>
          <a:xfrm rot="0">
            <a:off x="3657600" y="2057400"/>
            <a:ext cx="12192607" cy="685834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8070" y="171765"/>
            <a:ext cx="610630" cy="856935"/>
          </a:xfrm>
          <a:custGeom>
            <a:avLst/>
            <a:gdLst/>
            <a:ahLst/>
            <a:cxnLst/>
            <a:rect r="r" b="b" t="t" l="l"/>
            <a:pathLst>
              <a:path h="856935" w="610630">
                <a:moveTo>
                  <a:pt x="0" y="0"/>
                </a:moveTo>
                <a:lnTo>
                  <a:pt x="610630" y="0"/>
                </a:lnTo>
                <a:lnTo>
                  <a:pt x="610630" y="856935"/>
                </a:lnTo>
                <a:lnTo>
                  <a:pt x="0" y="8569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288019"/>
            <a:ext cx="3566320" cy="7710963"/>
          </a:xfrm>
          <a:custGeom>
            <a:avLst/>
            <a:gdLst/>
            <a:ahLst/>
            <a:cxnLst/>
            <a:rect r="r" b="b" t="t" l="l"/>
            <a:pathLst>
              <a:path h="7710963" w="3566320">
                <a:moveTo>
                  <a:pt x="0" y="0"/>
                </a:moveTo>
                <a:lnTo>
                  <a:pt x="3566320" y="0"/>
                </a:lnTo>
                <a:lnTo>
                  <a:pt x="356632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851308" y="1288019"/>
            <a:ext cx="3566320" cy="7710963"/>
          </a:xfrm>
          <a:custGeom>
            <a:avLst/>
            <a:gdLst/>
            <a:ahLst/>
            <a:cxnLst/>
            <a:rect r="r" b="b" t="t" l="l"/>
            <a:pathLst>
              <a:path h="7710963" w="3566320">
                <a:moveTo>
                  <a:pt x="0" y="0"/>
                </a:moveTo>
                <a:lnTo>
                  <a:pt x="3566320" y="0"/>
                </a:lnTo>
                <a:lnTo>
                  <a:pt x="356632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674803" y="1288019"/>
            <a:ext cx="3566320" cy="7710963"/>
          </a:xfrm>
          <a:custGeom>
            <a:avLst/>
            <a:gdLst/>
            <a:ahLst/>
            <a:cxnLst/>
            <a:rect r="r" b="b" t="t" l="l"/>
            <a:pathLst>
              <a:path h="7710963" w="3566320">
                <a:moveTo>
                  <a:pt x="0" y="0"/>
                </a:moveTo>
                <a:lnTo>
                  <a:pt x="3566320" y="0"/>
                </a:lnTo>
                <a:lnTo>
                  <a:pt x="356632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17253" r="0" b="0"/>
          <a:stretch>
            <a:fillRect/>
          </a:stretch>
        </p:blipFill>
        <p:spPr>
          <a:xfrm flipH="false" flipV="false" rot="0">
            <a:off x="13060337" y="2317978"/>
            <a:ext cx="4279328" cy="7656202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2237153" y="821943"/>
            <a:ext cx="5927040" cy="1610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90"/>
              </a:lnSpc>
            </a:pPr>
            <a:r>
              <a:rPr lang="en-US" sz="1850">
                <a:solidFill>
                  <a:srgbClr val="000000"/>
                </a:solidFill>
                <a:latin typeface="Now Bold"/>
              </a:rPr>
              <a:t>Jak zmienić kolejność filmów i dodać muzykę?</a:t>
            </a:r>
          </a:p>
          <a:p>
            <a:pPr>
              <a:lnSpc>
                <a:spcPts val="2590"/>
              </a:lnSpc>
            </a:pPr>
            <a:r>
              <a:rPr lang="en-US" sz="1850">
                <a:solidFill>
                  <a:srgbClr val="000000"/>
                </a:solidFill>
                <a:latin typeface="Now Bold"/>
              </a:rPr>
              <a:t>Kliknij wideo, które chcesz zastąpić, i przesuń palcem w miejsce, w którym chcesz je umieścić</a:t>
            </a:r>
          </a:p>
          <a:p>
            <a:pPr>
              <a:lnSpc>
                <a:spcPts val="2590"/>
              </a:lnSpc>
              <a:spcBef>
                <a:spcPct val="0"/>
              </a:spcBef>
            </a:pPr>
            <a:r>
              <a:rPr lang="en-US" sz="1850">
                <a:solidFill>
                  <a:srgbClr val="000000"/>
                </a:solidFill>
                <a:latin typeface="Now Bold"/>
              </a:rPr>
              <a:t>KLIKNIJ „MUZYKA” i dodaj swoją ulubioną muzykę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1990" r="0" b="1990"/>
          <a:stretch>
            <a:fillRect/>
          </a:stretch>
        </p:blipFill>
        <p:spPr>
          <a:xfrm flipH="false" flipV="false" rot="0">
            <a:off x="7247072" y="1597646"/>
            <a:ext cx="3963956" cy="8229600"/>
          </a:xfrm>
          <a:prstGeom prst="rect">
            <a:avLst/>
          </a:prstGeom>
        </p:spPr>
      </p:pic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4792" r="0" b="0"/>
          <a:stretch>
            <a:fillRect/>
          </a:stretch>
        </p:blipFill>
        <p:spPr>
          <a:xfrm flipH="false" flipV="false" rot="0">
            <a:off x="12733316" y="1597646"/>
            <a:ext cx="3997790" cy="8229600"/>
          </a:xfrm>
          <a:prstGeom prst="rect">
            <a:avLst/>
          </a:prstGeom>
        </p:spPr>
      </p:pic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rcRect l="0" t="4319" r="0" b="797"/>
          <a:stretch>
            <a:fillRect/>
          </a:stretch>
        </p:blipFill>
        <p:spPr>
          <a:xfrm flipH="false" flipV="false" rot="0">
            <a:off x="1534219" y="1744883"/>
            <a:ext cx="3867912" cy="7935125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504655" y="389900"/>
            <a:ext cx="5927040" cy="63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90"/>
              </a:lnSpc>
            </a:pPr>
            <a:r>
              <a:rPr lang="en-US" sz="1850">
                <a:solidFill>
                  <a:srgbClr val="000000"/>
                </a:solidFill>
                <a:latin typeface="Now Bold"/>
              </a:rPr>
              <a:t>Jak zmienić prędkość wideo?</a:t>
            </a:r>
          </a:p>
          <a:p>
            <a:pPr marL="399501" indent="-199751" lvl="1">
              <a:lnSpc>
                <a:spcPts val="2590"/>
              </a:lnSpc>
              <a:spcBef>
                <a:spcPct val="0"/>
              </a:spcBef>
              <a:buFont typeface="Arial"/>
              <a:buChar char="•"/>
            </a:pPr>
            <a:r>
              <a:rPr lang="en-US" sz="1850">
                <a:solidFill>
                  <a:srgbClr val="000000"/>
                </a:solidFill>
                <a:latin typeface="Now Bold"/>
              </a:rPr>
              <a:t>KLIKNIJ „PRĘDKOŚĆ”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247072" y="389900"/>
            <a:ext cx="5927040" cy="63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90"/>
              </a:lnSpc>
            </a:pPr>
            <a:r>
              <a:rPr lang="en-US" sz="1850">
                <a:solidFill>
                  <a:srgbClr val="000000"/>
                </a:solidFill>
                <a:latin typeface="Now Bold"/>
              </a:rPr>
              <a:t>Jak dodać napisy i zmienić kolor?</a:t>
            </a:r>
          </a:p>
          <a:p>
            <a:pPr marL="399501" indent="-199751" lvl="1">
              <a:lnSpc>
                <a:spcPts val="2590"/>
              </a:lnSpc>
              <a:spcBef>
                <a:spcPct val="0"/>
              </a:spcBef>
              <a:buFont typeface="Arial"/>
              <a:buChar char="•"/>
            </a:pPr>
            <a:r>
              <a:rPr lang="en-US" sz="1850">
                <a:solidFill>
                  <a:srgbClr val="000000"/>
                </a:solidFill>
                <a:latin typeface="Now Bold"/>
              </a:rPr>
              <a:t>  KLIKNIJ „TEKST”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733316" y="389900"/>
            <a:ext cx="5927040" cy="63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90"/>
              </a:lnSpc>
            </a:pPr>
            <a:r>
              <a:rPr lang="en-US" sz="1850">
                <a:solidFill>
                  <a:srgbClr val="000000"/>
                </a:solidFill>
                <a:latin typeface="Now Bold"/>
              </a:rPr>
              <a:t>Jak zmienić rozmiar wideo?</a:t>
            </a:r>
          </a:p>
          <a:p>
            <a:pPr marL="399501" indent="-199751" lvl="1">
              <a:lnSpc>
                <a:spcPts val="2590"/>
              </a:lnSpc>
              <a:spcBef>
                <a:spcPct val="0"/>
              </a:spcBef>
              <a:buFont typeface="Arial"/>
              <a:buChar char="•"/>
            </a:pPr>
            <a:r>
              <a:rPr lang="en-US" sz="1850">
                <a:solidFill>
                  <a:srgbClr val="000000"/>
                </a:solidFill>
                <a:latin typeface="Now Bold"/>
              </a:rPr>
              <a:t>Kliknij „PŁÓTNO”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5271" r="0" b="0"/>
          <a:stretch>
            <a:fillRect/>
          </a:stretch>
        </p:blipFill>
        <p:spPr>
          <a:xfrm flipH="false" flipV="false" rot="0">
            <a:off x="1903797" y="1245628"/>
            <a:ext cx="4111632" cy="8421342"/>
          </a:xfrm>
          <a:prstGeom prst="rect">
            <a:avLst/>
          </a:prstGeom>
        </p:spPr>
      </p:pic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2311799" y="1245628"/>
            <a:ext cx="4737005" cy="8421342"/>
          </a:xfrm>
          <a:prstGeom prst="rect">
            <a:avLst/>
          </a:prstGeom>
        </p:spPr>
      </p:pic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rcRect l="0" t="5271" r="0" b="0"/>
          <a:stretch>
            <a:fillRect/>
          </a:stretch>
        </p:blipFill>
        <p:spPr>
          <a:xfrm flipH="false" flipV="false" rot="0">
            <a:off x="7240905" y="1245628"/>
            <a:ext cx="4111632" cy="8421342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820117" y="805753"/>
            <a:ext cx="4635341" cy="22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6"/>
              </a:lnSpc>
              <a:spcBef>
                <a:spcPct val="0"/>
              </a:spcBef>
            </a:pPr>
            <a:r>
              <a:rPr lang="en-US" sz="1347">
                <a:solidFill>
                  <a:srgbClr val="000000"/>
                </a:solidFill>
                <a:latin typeface="Now Bold"/>
              </a:rPr>
              <a:t>KLIKNIJ „ANIMACJA” i dodaj swoją ulubioną muzykę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417362" y="805753"/>
            <a:ext cx="1453277" cy="22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6"/>
              </a:lnSpc>
              <a:spcBef>
                <a:spcPct val="0"/>
              </a:spcBef>
            </a:pPr>
            <a:r>
              <a:rPr lang="en-US" sz="1347">
                <a:solidFill>
                  <a:srgbClr val="000000"/>
                </a:solidFill>
                <a:latin typeface="Now Bold"/>
              </a:rPr>
              <a:t>Pobierz swój film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724282" y="5286236"/>
            <a:ext cx="4535018" cy="4535018"/>
          </a:xfrm>
          <a:custGeom>
            <a:avLst/>
            <a:gdLst/>
            <a:ahLst/>
            <a:cxnLst/>
            <a:rect r="r" b="b" t="t" l="l"/>
            <a:pathLst>
              <a:path h="4535018" w="4535018">
                <a:moveTo>
                  <a:pt x="0" y="0"/>
                </a:moveTo>
                <a:lnTo>
                  <a:pt x="4535018" y="0"/>
                </a:lnTo>
                <a:lnTo>
                  <a:pt x="4535018" y="4535018"/>
                </a:lnTo>
                <a:lnTo>
                  <a:pt x="0" y="4535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5400000">
            <a:off x="-4388856" y="4396426"/>
            <a:ext cx="10787487" cy="1494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CANVA - WPROWADZENIE </a:t>
            </a:r>
          </a:p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DO TREŚCI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700148" y="630264"/>
            <a:ext cx="14559152" cy="9190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Canva to bardzo proste narzędzie graficzne, które posiada wiele przydatnych funkcji. Po zalogowaniu użytkownik otrzymuje dostęp do tysięcy szablonów i zdjęć. Za pomocą tego programu można szybko i łatwo stworzyć wiele prostych, ale wciąż atrakcyjnych grafik.</a:t>
            </a:r>
          </a:p>
          <a:p>
            <a:pPr algn="just">
              <a:lnSpc>
                <a:spcPts val="4339"/>
              </a:lnSpc>
            </a:pPr>
          </a:p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W programie można zaprojektować m.in.:</a:t>
            </a:r>
          </a:p>
          <a:p>
            <a:pPr algn="just" marL="604519" indent="-302260" lvl="1">
              <a:lnSpc>
                <a:spcPts val="433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grafiki na media społecznościowe (Instagram, Facebook itp.),</a:t>
            </a:r>
          </a:p>
          <a:p>
            <a:pPr algn="just" marL="604519" indent="-302260" lvl="1">
              <a:lnSpc>
                <a:spcPts val="433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zaproszenia, kartki, CV,</a:t>
            </a:r>
          </a:p>
          <a:p>
            <a:pPr algn="just" marL="604519" indent="-302260" lvl="1">
              <a:lnSpc>
                <a:spcPts val="433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prezentacje tematyczne,</a:t>
            </a:r>
          </a:p>
          <a:p>
            <a:pPr algn="just" marL="604519" indent="-302260" lvl="1">
              <a:lnSpc>
                <a:spcPts val="433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strony internetowe,</a:t>
            </a:r>
          </a:p>
          <a:p>
            <a:pPr algn="just" marL="604519" indent="-302260" lvl="1">
              <a:lnSpc>
                <a:spcPts val="433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loga,</a:t>
            </a:r>
          </a:p>
          <a:p>
            <a:pPr algn="just" marL="604519" indent="-302260" lvl="1">
              <a:lnSpc>
                <a:spcPts val="433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wizytówki,</a:t>
            </a:r>
          </a:p>
          <a:p>
            <a:pPr algn="just" marL="604519" indent="-302260" lvl="1">
              <a:lnSpc>
                <a:spcPts val="433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e-książki,</a:t>
            </a:r>
          </a:p>
          <a:p>
            <a:pPr algn="just" marL="604519" indent="-302260" lvl="1">
              <a:lnSpc>
                <a:spcPts val="433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oferuje,</a:t>
            </a:r>
          </a:p>
          <a:p>
            <a:pPr algn="just" marL="604519" indent="-302260" lvl="1">
              <a:lnSpc>
                <a:spcPts val="433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plakaty,</a:t>
            </a:r>
          </a:p>
          <a:p>
            <a:pPr algn="just" marL="604519" indent="-302260" lvl="1">
              <a:lnSpc>
                <a:spcPts val="433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infografiki,</a:t>
            </a:r>
          </a:p>
          <a:p>
            <a:pPr algn="just" marL="604519" indent="-302260" lvl="1">
              <a:lnSpc>
                <a:spcPts val="433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i wiele innych projektów graficznych.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12375" y="-382567"/>
            <a:ext cx="21809707" cy="701741"/>
            <a:chOff x="0" y="0"/>
            <a:chExt cx="6849979" cy="2204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49979" cy="220402"/>
            </a:xfrm>
            <a:custGeom>
              <a:avLst/>
              <a:gdLst/>
              <a:ahLst/>
              <a:cxnLst/>
              <a:rect r="r" b="b" t="t" l="l"/>
              <a:pathLst>
                <a:path h="220402" w="6849979">
                  <a:moveTo>
                    <a:pt x="0" y="0"/>
                  </a:moveTo>
                  <a:lnTo>
                    <a:pt x="6849979" y="0"/>
                  </a:lnTo>
                  <a:lnTo>
                    <a:pt x="6849979" y="220402"/>
                  </a:lnTo>
                  <a:lnTo>
                    <a:pt x="0" y="220402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8499993" y="319174"/>
            <a:ext cx="1376704" cy="1376704"/>
          </a:xfrm>
          <a:custGeom>
            <a:avLst/>
            <a:gdLst/>
            <a:ahLst/>
            <a:cxnLst/>
            <a:rect r="r" b="b" t="t" l="l"/>
            <a:pathLst>
              <a:path h="1376704" w="1376704">
                <a:moveTo>
                  <a:pt x="0" y="0"/>
                </a:moveTo>
                <a:lnTo>
                  <a:pt x="1376704" y="0"/>
                </a:lnTo>
                <a:lnTo>
                  <a:pt x="1376704" y="1376703"/>
                </a:lnTo>
                <a:lnTo>
                  <a:pt x="0" y="1376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91081" y="8428128"/>
            <a:ext cx="17433353" cy="2372820"/>
            <a:chOff x="0" y="0"/>
            <a:chExt cx="3818502" cy="51972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818502" cy="519729"/>
            </a:xfrm>
            <a:custGeom>
              <a:avLst/>
              <a:gdLst/>
              <a:ahLst/>
              <a:cxnLst/>
              <a:rect r="r" b="b" t="t" l="l"/>
              <a:pathLst>
                <a:path h="519729" w="3818502">
                  <a:moveTo>
                    <a:pt x="0" y="0"/>
                  </a:moveTo>
                  <a:lnTo>
                    <a:pt x="3818502" y="0"/>
                  </a:lnTo>
                  <a:lnTo>
                    <a:pt x="3818502" y="519729"/>
                  </a:lnTo>
                  <a:lnTo>
                    <a:pt x="0" y="51972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192479" y="8554647"/>
            <a:ext cx="1458929" cy="1458929"/>
          </a:xfrm>
          <a:custGeom>
            <a:avLst/>
            <a:gdLst/>
            <a:ahLst/>
            <a:cxnLst/>
            <a:rect r="r" b="b" t="t" l="l"/>
            <a:pathLst>
              <a:path h="1458929" w="1458929">
                <a:moveTo>
                  <a:pt x="0" y="0"/>
                </a:moveTo>
                <a:lnTo>
                  <a:pt x="1458929" y="0"/>
                </a:lnTo>
                <a:lnTo>
                  <a:pt x="1458929" y="1458929"/>
                </a:lnTo>
                <a:lnTo>
                  <a:pt x="0" y="1458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305822" y="8554647"/>
            <a:ext cx="1905242" cy="1500378"/>
          </a:xfrm>
          <a:custGeom>
            <a:avLst/>
            <a:gdLst/>
            <a:ahLst/>
            <a:cxnLst/>
            <a:rect r="r" b="b" t="t" l="l"/>
            <a:pathLst>
              <a:path h="1500378" w="1905242">
                <a:moveTo>
                  <a:pt x="0" y="0"/>
                </a:moveTo>
                <a:lnTo>
                  <a:pt x="1905242" y="0"/>
                </a:lnTo>
                <a:lnTo>
                  <a:pt x="1905242" y="1500378"/>
                </a:lnTo>
                <a:lnTo>
                  <a:pt x="0" y="1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55530" y="8536258"/>
            <a:ext cx="1670066" cy="1537156"/>
          </a:xfrm>
          <a:custGeom>
            <a:avLst/>
            <a:gdLst/>
            <a:ahLst/>
            <a:cxnLst/>
            <a:rect r="r" b="b" t="t" l="l"/>
            <a:pathLst>
              <a:path h="1537156" w="1670066">
                <a:moveTo>
                  <a:pt x="0" y="0"/>
                </a:moveTo>
                <a:lnTo>
                  <a:pt x="1670066" y="0"/>
                </a:lnTo>
                <a:lnTo>
                  <a:pt x="1670066" y="1537156"/>
                </a:lnTo>
                <a:lnTo>
                  <a:pt x="0" y="1537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-278881" y="7228213"/>
            <a:ext cx="18760899" cy="815945"/>
            <a:chOff x="0" y="0"/>
            <a:chExt cx="3679250" cy="16001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679250" cy="160017"/>
            </a:xfrm>
            <a:custGeom>
              <a:avLst/>
              <a:gdLst/>
              <a:ahLst/>
              <a:cxnLst/>
              <a:rect r="r" b="b" t="t" l="l"/>
              <a:pathLst>
                <a:path h="160017" w="3679250">
                  <a:moveTo>
                    <a:pt x="0" y="0"/>
                  </a:moveTo>
                  <a:lnTo>
                    <a:pt x="3679250" y="0"/>
                  </a:lnTo>
                  <a:lnTo>
                    <a:pt x="3679250" y="160017"/>
                  </a:lnTo>
                  <a:lnTo>
                    <a:pt x="0" y="160017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4647957" y="8796000"/>
            <a:ext cx="2871849" cy="1137252"/>
          </a:xfrm>
          <a:custGeom>
            <a:avLst/>
            <a:gdLst/>
            <a:ahLst/>
            <a:cxnLst/>
            <a:rect r="r" b="b" t="t" l="l"/>
            <a:pathLst>
              <a:path h="1137252" w="2871849">
                <a:moveTo>
                  <a:pt x="0" y="0"/>
                </a:moveTo>
                <a:lnTo>
                  <a:pt x="2871849" y="0"/>
                </a:lnTo>
                <a:lnTo>
                  <a:pt x="2871849" y="1137252"/>
                </a:lnTo>
                <a:lnTo>
                  <a:pt x="0" y="11372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94163" y="1509002"/>
            <a:ext cx="3869632" cy="36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2332">
                <a:solidFill>
                  <a:srgbClr val="008ED4"/>
                </a:solidFill>
                <a:latin typeface="Now Bold"/>
              </a:rPr>
              <a:t>ĆWICZENIA</a:t>
            </a:r>
          </a:p>
        </p:txBody>
      </p:sp>
      <p:sp>
        <p:nvSpPr>
          <p:cNvPr name="TextBox 14" id="14"/>
          <p:cNvSpPr txBox="true"/>
          <p:nvPr/>
        </p:nvSpPr>
        <p:spPr>
          <a:xfrm rot="-5400000">
            <a:off x="8664302" y="9030420"/>
            <a:ext cx="1885779" cy="270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3"/>
              </a:lnSpc>
            </a:pPr>
            <a:r>
              <a:rPr lang="en-US" sz="1681" spc="319">
                <a:solidFill>
                  <a:srgbClr val="1986C8"/>
                </a:solidFill>
                <a:latin typeface="Now Bold"/>
              </a:rPr>
              <a:t>PARTNERZY:</a:t>
            </a:r>
          </a:p>
        </p:txBody>
      </p:sp>
      <p:sp>
        <p:nvSpPr>
          <p:cNvPr name="TextBox 15" id="15"/>
          <p:cNvSpPr txBox="true"/>
          <p:nvPr/>
        </p:nvSpPr>
        <p:spPr>
          <a:xfrm rot="-5400000">
            <a:off x="5676938" y="9229350"/>
            <a:ext cx="1553938" cy="270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53"/>
              </a:lnSpc>
            </a:pPr>
            <a:r>
              <a:rPr lang="en-US" sz="1681" spc="319">
                <a:solidFill>
                  <a:srgbClr val="1986C8"/>
                </a:solidFill>
                <a:latin typeface="Now Bold"/>
              </a:rPr>
              <a:t>LIDER:</a:t>
            </a:r>
          </a:p>
        </p:txBody>
      </p:sp>
      <p:pic>
        <p:nvPicPr>
          <p:cNvPr name="Picture 16" id="16"/>
          <p:cNvPicPr>
            <a:picLocks noChangeAspect="true"/>
          </p:cNvPicPr>
          <p:nvPr>
            <a:videoFile r:link="rId8"/>
          </p:nvPr>
        </p:nvPicPr>
        <p:blipFill>
          <a:blip r:embed="rId7"/>
          <a:stretch>
            <a:fillRect/>
          </a:stretch>
        </p:blipFill>
        <p:spPr>
          <a:xfrm rot="0">
            <a:off x="5117153" y="2115985"/>
            <a:ext cx="8766674" cy="4931253"/>
          </a:xfrm>
          <a:prstGeom prst="rect">
            <a:avLst/>
          </a:prstGeom>
        </p:spPr>
      </p:pic>
      <p:sp>
        <p:nvSpPr>
          <p:cNvPr name="Freeform 17" id="17"/>
          <p:cNvSpPr/>
          <p:nvPr/>
        </p:nvSpPr>
        <p:spPr>
          <a:xfrm flipH="false" flipV="false" rot="0">
            <a:off x="395557" y="8536258"/>
            <a:ext cx="5513500" cy="985538"/>
          </a:xfrm>
          <a:custGeom>
            <a:avLst/>
            <a:gdLst/>
            <a:ahLst/>
            <a:cxnLst/>
            <a:rect r="r" b="b" t="t" l="l"/>
            <a:pathLst>
              <a:path h="985538" w="5513500">
                <a:moveTo>
                  <a:pt x="0" y="0"/>
                </a:moveTo>
                <a:lnTo>
                  <a:pt x="5513500" y="0"/>
                </a:lnTo>
                <a:lnTo>
                  <a:pt x="5513500" y="985538"/>
                </a:lnTo>
                <a:lnTo>
                  <a:pt x="0" y="9855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618" r="0" b="10618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5318508" y="3790951"/>
            <a:ext cx="7650984" cy="1492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59"/>
              </a:lnSpc>
            </a:pPr>
            <a:r>
              <a:rPr lang="en-US" sz="9199">
                <a:solidFill>
                  <a:srgbClr val="FFFFFF"/>
                </a:solidFill>
                <a:latin typeface="Now Bold Bold"/>
              </a:rPr>
              <a:t>Q&amp;A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-560540"/>
            <a:ext cx="3178479" cy="3178479"/>
          </a:xfrm>
          <a:custGeom>
            <a:avLst/>
            <a:gdLst/>
            <a:ahLst/>
            <a:cxnLst/>
            <a:rect r="r" b="b" t="t" l="l"/>
            <a:pathLst>
              <a:path h="3178479" w="3178479">
                <a:moveTo>
                  <a:pt x="0" y="0"/>
                </a:moveTo>
                <a:lnTo>
                  <a:pt x="3178479" y="0"/>
                </a:lnTo>
                <a:lnTo>
                  <a:pt x="3178479" y="3178480"/>
                </a:lnTo>
                <a:lnTo>
                  <a:pt x="0" y="31784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2897678" y="1521694"/>
            <a:ext cx="11980572" cy="3007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60"/>
              </a:lnSpc>
            </a:pPr>
            <a:r>
              <a:rPr lang="en-US" sz="9200">
                <a:solidFill>
                  <a:srgbClr val="FFFFFF"/>
                </a:solidFill>
                <a:latin typeface="Now Bold Bold"/>
              </a:rPr>
              <a:t>DZIĘKUJEMY ZA UWAGĘ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-560540"/>
            <a:ext cx="3178479" cy="3178479"/>
          </a:xfrm>
          <a:custGeom>
            <a:avLst/>
            <a:gdLst/>
            <a:ahLst/>
            <a:cxnLst/>
            <a:rect r="r" b="b" t="t" l="l"/>
            <a:pathLst>
              <a:path h="3178479" w="3178479">
                <a:moveTo>
                  <a:pt x="0" y="0"/>
                </a:moveTo>
                <a:lnTo>
                  <a:pt x="3178479" y="0"/>
                </a:lnTo>
                <a:lnTo>
                  <a:pt x="3178479" y="3178480"/>
                </a:lnTo>
                <a:lnTo>
                  <a:pt x="0" y="31784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673489" y="5143500"/>
            <a:ext cx="2428949" cy="2235645"/>
          </a:xfrm>
          <a:custGeom>
            <a:avLst/>
            <a:gdLst/>
            <a:ahLst/>
            <a:cxnLst/>
            <a:rect r="r" b="b" t="t" l="l"/>
            <a:pathLst>
              <a:path h="2235645" w="2428949">
                <a:moveTo>
                  <a:pt x="0" y="0"/>
                </a:moveTo>
                <a:lnTo>
                  <a:pt x="2428950" y="0"/>
                </a:lnTo>
                <a:lnTo>
                  <a:pt x="2428950" y="2235645"/>
                </a:lnTo>
                <a:lnTo>
                  <a:pt x="0" y="2235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826824" y="9650387"/>
            <a:ext cx="8103006" cy="4489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60"/>
              </a:lnSpc>
              <a:spcBef>
                <a:spcPct val="0"/>
              </a:spcBef>
            </a:pPr>
            <a:r>
              <a:rPr lang="en-US" sz="1600">
                <a:solidFill>
                  <a:srgbClr val="050217"/>
                </a:solidFill>
                <a:latin typeface="HK Grotesk"/>
              </a:rPr>
              <a:t>Projekt lub publikacja odzwierciedlają jedynie stanowisko ich autora i Komisja Europejska nie ponosi odpowiedzialności za umieszczoną w nich zawartość merytoryczną.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2033361">
            <a:off x="12446836" y="-1706534"/>
            <a:ext cx="4221888" cy="14117346"/>
            <a:chOff x="0" y="0"/>
            <a:chExt cx="990695" cy="331273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90695" cy="3312731"/>
            </a:xfrm>
            <a:custGeom>
              <a:avLst/>
              <a:gdLst/>
              <a:ahLst/>
              <a:cxnLst/>
              <a:rect r="r" b="b" t="t" l="l"/>
              <a:pathLst>
                <a:path h="3312731" w="990695">
                  <a:moveTo>
                    <a:pt x="0" y="0"/>
                  </a:moveTo>
                  <a:lnTo>
                    <a:pt x="990695" y="0"/>
                  </a:lnTo>
                  <a:lnTo>
                    <a:pt x="990695" y="3312731"/>
                  </a:lnTo>
                  <a:lnTo>
                    <a:pt x="0" y="3312731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grpSp>
        <p:nvGrpSpPr>
          <p:cNvPr name="Group 4" id="4"/>
          <p:cNvGrpSpPr/>
          <p:nvPr/>
        </p:nvGrpSpPr>
        <p:grpSpPr>
          <a:xfrm rot="2919899">
            <a:off x="5878452" y="3260721"/>
            <a:ext cx="15272683" cy="2828925"/>
            <a:chOff x="0" y="0"/>
            <a:chExt cx="5166315" cy="95694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166315" cy="956945"/>
            </a:xfrm>
            <a:custGeom>
              <a:avLst/>
              <a:gdLst/>
              <a:ahLst/>
              <a:cxnLst/>
              <a:rect r="r" b="b" t="t" l="l"/>
              <a:pathLst>
                <a:path h="956945" w="5166315">
                  <a:moveTo>
                    <a:pt x="0" y="0"/>
                  </a:moveTo>
                  <a:lnTo>
                    <a:pt x="5166315" y="0"/>
                  </a:lnTo>
                  <a:lnTo>
                    <a:pt x="5166315" y="956945"/>
                  </a:lnTo>
                  <a:lnTo>
                    <a:pt x="0" y="956945"/>
                  </a:lnTo>
                  <a:close/>
                </a:path>
              </a:pathLst>
            </a:custGeom>
            <a:solidFill>
              <a:srgbClr val="F62A16"/>
            </a:solidFill>
          </p:spPr>
        </p:sp>
      </p:grpSp>
      <p:grpSp>
        <p:nvGrpSpPr>
          <p:cNvPr name="Group 6" id="6"/>
          <p:cNvGrpSpPr/>
          <p:nvPr/>
        </p:nvGrpSpPr>
        <p:grpSpPr>
          <a:xfrm rot="1116092">
            <a:off x="9690360" y="-798387"/>
            <a:ext cx="2211456" cy="11569678"/>
            <a:chOff x="0" y="0"/>
            <a:chExt cx="514300" cy="269066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4300" cy="2690664"/>
            </a:xfrm>
            <a:custGeom>
              <a:avLst/>
              <a:gdLst/>
              <a:ahLst/>
              <a:cxnLst/>
              <a:rect r="r" b="b" t="t" l="l"/>
              <a:pathLst>
                <a:path h="2690664" w="514300">
                  <a:moveTo>
                    <a:pt x="0" y="0"/>
                  </a:moveTo>
                  <a:lnTo>
                    <a:pt x="514300" y="0"/>
                  </a:lnTo>
                  <a:lnTo>
                    <a:pt x="514300" y="2690664"/>
                  </a:lnTo>
                  <a:lnTo>
                    <a:pt x="0" y="2690664"/>
                  </a:lnTo>
                  <a:close/>
                </a:path>
              </a:pathLst>
            </a:custGeom>
            <a:solidFill>
              <a:srgbClr val="FFDE59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778176" y="657145"/>
            <a:ext cx="8432357" cy="8432357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97647"/>
              </a:srgbClr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9857321" y="2134392"/>
            <a:ext cx="6274066" cy="5477862"/>
          </a:xfrm>
          <a:custGeom>
            <a:avLst/>
            <a:gdLst/>
            <a:ahLst/>
            <a:cxnLst/>
            <a:rect r="r" b="b" t="t" l="l"/>
            <a:pathLst>
              <a:path h="5477862" w="6274066">
                <a:moveTo>
                  <a:pt x="0" y="0"/>
                </a:moveTo>
                <a:lnTo>
                  <a:pt x="6274066" y="0"/>
                </a:lnTo>
                <a:lnTo>
                  <a:pt x="6274066" y="5477862"/>
                </a:lnTo>
                <a:lnTo>
                  <a:pt x="0" y="5477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267" r="0" b="-7267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53911" y="4625052"/>
            <a:ext cx="427908" cy="427908"/>
          </a:xfrm>
          <a:custGeom>
            <a:avLst/>
            <a:gdLst/>
            <a:ahLst/>
            <a:cxnLst/>
            <a:rect r="r" b="b" t="t" l="l"/>
            <a:pathLst>
              <a:path h="427908" w="427908">
                <a:moveTo>
                  <a:pt x="0" y="0"/>
                </a:moveTo>
                <a:lnTo>
                  <a:pt x="427908" y="0"/>
                </a:lnTo>
                <a:lnTo>
                  <a:pt x="427908" y="427908"/>
                </a:lnTo>
                <a:lnTo>
                  <a:pt x="0" y="427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53911" y="8343611"/>
            <a:ext cx="427908" cy="427908"/>
          </a:xfrm>
          <a:custGeom>
            <a:avLst/>
            <a:gdLst/>
            <a:ahLst/>
            <a:cxnLst/>
            <a:rect r="r" b="b" t="t" l="l"/>
            <a:pathLst>
              <a:path h="427908" w="427908">
                <a:moveTo>
                  <a:pt x="0" y="0"/>
                </a:moveTo>
                <a:lnTo>
                  <a:pt x="427908" y="0"/>
                </a:lnTo>
                <a:lnTo>
                  <a:pt x="427908" y="427907"/>
                </a:lnTo>
                <a:lnTo>
                  <a:pt x="0" y="4279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53911" y="5114622"/>
            <a:ext cx="428017" cy="428017"/>
          </a:xfrm>
          <a:custGeom>
            <a:avLst/>
            <a:gdLst/>
            <a:ahLst/>
            <a:cxnLst/>
            <a:rect r="r" b="b" t="t" l="l"/>
            <a:pathLst>
              <a:path h="428017" w="428017">
                <a:moveTo>
                  <a:pt x="0" y="0"/>
                </a:moveTo>
                <a:lnTo>
                  <a:pt x="428017" y="0"/>
                </a:lnTo>
                <a:lnTo>
                  <a:pt x="428017" y="428017"/>
                </a:lnTo>
                <a:lnTo>
                  <a:pt x="0" y="428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53911" y="8771518"/>
            <a:ext cx="428017" cy="428017"/>
          </a:xfrm>
          <a:custGeom>
            <a:avLst/>
            <a:gdLst/>
            <a:ahLst/>
            <a:cxnLst/>
            <a:rect r="r" b="b" t="t" l="l"/>
            <a:pathLst>
              <a:path h="428017" w="428017">
                <a:moveTo>
                  <a:pt x="0" y="0"/>
                </a:moveTo>
                <a:lnTo>
                  <a:pt x="428017" y="0"/>
                </a:lnTo>
                <a:lnTo>
                  <a:pt x="428017" y="428018"/>
                </a:lnTo>
                <a:lnTo>
                  <a:pt x="0" y="428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14406" y="9556511"/>
            <a:ext cx="514294" cy="514294"/>
          </a:xfrm>
          <a:custGeom>
            <a:avLst/>
            <a:gdLst/>
            <a:ahLst/>
            <a:cxnLst/>
            <a:rect r="r" b="b" t="t" l="l"/>
            <a:pathLst>
              <a:path h="514294" w="514294">
                <a:moveTo>
                  <a:pt x="0" y="0"/>
                </a:moveTo>
                <a:lnTo>
                  <a:pt x="514294" y="0"/>
                </a:lnTo>
                <a:lnTo>
                  <a:pt x="514294" y="514294"/>
                </a:lnTo>
                <a:lnTo>
                  <a:pt x="0" y="5142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182159" y="1402346"/>
            <a:ext cx="2153521" cy="2153513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7169" t="0" r="-14532" b="-41702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182159" y="5542639"/>
            <a:ext cx="2153521" cy="2153513"/>
            <a:chOff x="0" y="0"/>
            <a:chExt cx="6350000" cy="634997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19155" t="-3591" r="-52335" b="-69532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1182159" y="116760"/>
            <a:ext cx="3479125" cy="966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600">
                <a:solidFill>
                  <a:srgbClr val="124D3C"/>
                </a:solidFill>
                <a:latin typeface="Montserrat Classic"/>
              </a:rPr>
              <a:t>CONTACT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54772" y="3498709"/>
            <a:ext cx="7213813" cy="195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Classic Bold"/>
              </a:rPr>
              <a:t>Karolina Kornecka-Kupiec</a:t>
            </a:r>
          </a:p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Montserrat Classic Bold"/>
              </a:rPr>
              <a:t>PREZES STOWARZYSZENIA</a:t>
            </a:r>
          </a:p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Montserrat Classic"/>
              </a:rPr>
              <a:t>karolina.kornecka@gmail.com</a:t>
            </a:r>
          </a:p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Montserrat Classic"/>
              </a:rPr>
              <a:t>+48 883 030 131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54772" y="7741128"/>
            <a:ext cx="7213813" cy="1967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Classic Bold"/>
              </a:rPr>
              <a:t>Jadwiga Maj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Classic"/>
              </a:rPr>
              <a:t>kreatywnidlabiznesu@gmail.com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Classic"/>
              </a:rPr>
              <a:t>+48 505 685 686</a:t>
            </a:r>
          </a:p>
          <a:p>
            <a:pPr algn="ctr">
              <a:lnSpc>
                <a:spcPts val="3919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1254772" y="9667847"/>
            <a:ext cx="3608843" cy="402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@Stowarzyszenie KREA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7177" r="0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596353" y="6884157"/>
            <a:ext cx="16864026" cy="3007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959"/>
              </a:lnSpc>
            </a:pPr>
            <a:r>
              <a:rPr lang="en-US" sz="9199">
                <a:solidFill>
                  <a:srgbClr val="FFFFFF"/>
                </a:solidFill>
                <a:latin typeface="Now Bold Bold"/>
              </a:rPr>
              <a:t>UTWÓRZ ORYGINALNY PLAKAT W SERWISIE CANVA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584162" y="2866511"/>
            <a:ext cx="12658331" cy="6303610"/>
          </a:xfrm>
          <a:custGeom>
            <a:avLst/>
            <a:gdLst/>
            <a:ahLst/>
            <a:cxnLst/>
            <a:rect r="r" b="b" t="t" l="l"/>
            <a:pathLst>
              <a:path h="6303610" w="12658331">
                <a:moveTo>
                  <a:pt x="0" y="0"/>
                </a:moveTo>
                <a:lnTo>
                  <a:pt x="12658331" y="0"/>
                </a:lnTo>
                <a:lnTo>
                  <a:pt x="12658331" y="6303610"/>
                </a:lnTo>
                <a:lnTo>
                  <a:pt x="0" y="63036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823585" y="737467"/>
            <a:ext cx="14559152" cy="1590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1.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Zaloguj się do serwisu Canva.</a:t>
            </a:r>
          </a:p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2.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Na stronie głównej, w lewym górnym rogu, w zakładce „Design spotlight” wybierz opcję „Plakaty”.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472320" y="2462135"/>
            <a:ext cx="13002866" cy="6796165"/>
          </a:xfrm>
          <a:custGeom>
            <a:avLst/>
            <a:gdLst/>
            <a:ahLst/>
            <a:cxnLst/>
            <a:rect r="r" b="b" t="t" l="l"/>
            <a:pathLst>
              <a:path h="6796165" w="13002866">
                <a:moveTo>
                  <a:pt x="0" y="0"/>
                </a:moveTo>
                <a:lnTo>
                  <a:pt x="13002866" y="0"/>
                </a:lnTo>
                <a:lnTo>
                  <a:pt x="13002866" y="6796165"/>
                </a:lnTo>
                <a:lnTo>
                  <a:pt x="0" y="67961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823585" y="737467"/>
            <a:ext cx="14559152" cy="1047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3.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Kliknij wybrany szablon plakatu, a następnie wybierz „Dostosuj ten szablon”.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8195872" y="4461894"/>
            <a:ext cx="9747952" cy="4796406"/>
          </a:xfrm>
          <a:custGeom>
            <a:avLst/>
            <a:gdLst/>
            <a:ahLst/>
            <a:cxnLst/>
            <a:rect r="r" b="b" t="t" l="l"/>
            <a:pathLst>
              <a:path h="4796406" w="9747952">
                <a:moveTo>
                  <a:pt x="0" y="0"/>
                </a:moveTo>
                <a:lnTo>
                  <a:pt x="9747952" y="0"/>
                </a:lnTo>
                <a:lnTo>
                  <a:pt x="9747952" y="4796406"/>
                </a:lnTo>
                <a:lnTo>
                  <a:pt x="0" y="4796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00148" y="737467"/>
            <a:ext cx="14559152" cy="2675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4.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Od teraz możesz dowolnie edytować wybrany przez siebie plakat. Zgodnie z treścią zadania przenieś informację o zdarzeniu z Karty Pracy nr 3 do plakatu.</a:t>
            </a:r>
          </a:p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Zmień treść ogłoszenia klikając w miejsce tekstu i wpisując własny.</a:t>
            </a:r>
          </a:p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Możesz także zmieniać zdjęcia, dodając zdjęcia wybrane z serwisu Canva.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642080" y="4746098"/>
            <a:ext cx="5013248" cy="4304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 Bold"/>
              </a:rPr>
              <a:t>KROK 5.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Zastanawiasz się jak podmienić zdjęcia na plakacie?</a:t>
            </a:r>
          </a:p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Wybierz zakładkę „Elementy” po lewej stronie paska, a następnie „Zdjęcia – zobacz wszystkie”.</a:t>
            </a:r>
          </a:p>
          <a:p>
            <a:pPr algn="just">
              <a:lnSpc>
                <a:spcPts val="4339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101535" cy="10287000"/>
          </a:xfrm>
          <a:custGeom>
            <a:avLst/>
            <a:gdLst/>
            <a:ahLst/>
            <a:cxnLst/>
            <a:rect r="r" b="b" t="t" l="l"/>
            <a:pathLst>
              <a:path h="10287000" w="2101535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723" t="0" r="-328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4565" y="0"/>
            <a:ext cx="3086100" cy="10537244"/>
            <a:chOff x="0" y="0"/>
            <a:chExt cx="812800" cy="27752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775241"/>
            </a:xfrm>
            <a:custGeom>
              <a:avLst/>
              <a:gdLst/>
              <a:ahLst/>
              <a:cxnLst/>
              <a:rect r="r" b="b" t="t" l="l"/>
              <a:pathLst>
                <a:path h="27752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>
                <a:solidFill>
                  <a:srgbClr val="FFFFFF"/>
                </a:solidFill>
                <a:latin typeface="Now Bold Bold"/>
              </a:rPr>
              <a:t>JAK TO ZROBIĆ?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823585" y="2356567"/>
            <a:ext cx="14542808" cy="7107242"/>
          </a:xfrm>
          <a:custGeom>
            <a:avLst/>
            <a:gdLst/>
            <a:ahLst/>
            <a:cxnLst/>
            <a:rect r="r" b="b" t="t" l="l"/>
            <a:pathLst>
              <a:path h="7107242" w="14542808">
                <a:moveTo>
                  <a:pt x="0" y="0"/>
                </a:moveTo>
                <a:lnTo>
                  <a:pt x="14542808" y="0"/>
                </a:lnTo>
                <a:lnTo>
                  <a:pt x="14542808" y="7107241"/>
                </a:lnTo>
                <a:lnTo>
                  <a:pt x="0" y="7107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823585" y="737467"/>
            <a:ext cx="14559152" cy="1047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W polu wyszukiwania możesz wpisać rodzaj zdjęć, które Cię interesują i wybrać jedno z nich.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DAFl4sDioM4</dc:identifier>
  <dcterms:modified xsi:type="dcterms:W3CDTF">2011-08-01T06:04:30Z</dcterms:modified>
  <cp:revision>1</cp:revision>
  <dc:title>O3-CANVA, INSHOT - WPROWADZENIE PREZENTACJA-PREZENTACJA II</dc:title>
</cp:coreProperties>
</file>